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434" r:id="rId3"/>
    <p:sldId id="491" r:id="rId4"/>
    <p:sldId id="435" r:id="rId5"/>
    <p:sldId id="438" r:id="rId6"/>
    <p:sldId id="436" r:id="rId7"/>
    <p:sldId id="440" r:id="rId8"/>
    <p:sldId id="439" r:id="rId9"/>
    <p:sldId id="441" r:id="rId10"/>
    <p:sldId id="492" r:id="rId11"/>
    <p:sldId id="493" r:id="rId12"/>
    <p:sldId id="444" r:id="rId13"/>
    <p:sldId id="445" r:id="rId14"/>
    <p:sldId id="446" r:id="rId15"/>
    <p:sldId id="447" r:id="rId16"/>
    <p:sldId id="431" r:id="rId17"/>
  </p:sldIdLst>
  <p:sldSz cx="18288000" cy="13716000"/>
  <p:notesSz cx="6797675" cy="9926638"/>
  <p:defaultTextStyle>
    <a:defPPr>
      <a:defRPr lang="en-US"/>
    </a:defPPr>
    <a:lvl1pPr algn="l" defTabSz="825500" rtl="0" eaLnBrk="0" fontAlgn="base" hangingPunct="0">
      <a:spcBef>
        <a:spcPct val="0"/>
      </a:spcBef>
      <a:spcAft>
        <a:spcPct val="0"/>
      </a:spcAft>
      <a:defRPr sz="2200" kern="1200" baseline="55000">
        <a:solidFill>
          <a:srgbClr val="86939E"/>
        </a:solidFill>
        <a:latin typeface="Noto Sans"/>
        <a:ea typeface="Noto Sans"/>
        <a:cs typeface="Noto Sans"/>
        <a:sym typeface="Noto Sans"/>
      </a:defRPr>
    </a:lvl1pPr>
    <a:lvl2pPr marL="457200" indent="-228600" algn="l" defTabSz="825500" rtl="0" eaLnBrk="0" fontAlgn="base" hangingPunct="0">
      <a:spcBef>
        <a:spcPct val="0"/>
      </a:spcBef>
      <a:spcAft>
        <a:spcPct val="0"/>
      </a:spcAft>
      <a:defRPr sz="2200" kern="1200" baseline="55000">
        <a:solidFill>
          <a:srgbClr val="86939E"/>
        </a:solidFill>
        <a:latin typeface="Noto Sans"/>
        <a:ea typeface="Noto Sans"/>
        <a:cs typeface="Noto Sans"/>
        <a:sym typeface="Noto Sans"/>
      </a:defRPr>
    </a:lvl2pPr>
    <a:lvl3pPr marL="914400" indent="-457200" algn="l" defTabSz="825500" rtl="0" eaLnBrk="0" fontAlgn="base" hangingPunct="0">
      <a:spcBef>
        <a:spcPct val="0"/>
      </a:spcBef>
      <a:spcAft>
        <a:spcPct val="0"/>
      </a:spcAft>
      <a:defRPr sz="2200" kern="1200" baseline="55000">
        <a:solidFill>
          <a:srgbClr val="86939E"/>
        </a:solidFill>
        <a:latin typeface="Noto Sans"/>
        <a:ea typeface="Noto Sans"/>
        <a:cs typeface="Noto Sans"/>
        <a:sym typeface="Noto Sans"/>
      </a:defRPr>
    </a:lvl3pPr>
    <a:lvl4pPr marL="1371600" indent="-685800" algn="l" defTabSz="825500" rtl="0" eaLnBrk="0" fontAlgn="base" hangingPunct="0">
      <a:spcBef>
        <a:spcPct val="0"/>
      </a:spcBef>
      <a:spcAft>
        <a:spcPct val="0"/>
      </a:spcAft>
      <a:defRPr sz="2200" kern="1200" baseline="55000">
        <a:solidFill>
          <a:srgbClr val="86939E"/>
        </a:solidFill>
        <a:latin typeface="Noto Sans"/>
        <a:ea typeface="Noto Sans"/>
        <a:cs typeface="Noto Sans"/>
        <a:sym typeface="Noto Sans"/>
      </a:defRPr>
    </a:lvl4pPr>
    <a:lvl5pPr marL="1828800" indent="-914400" algn="l" defTabSz="825500" rtl="0" eaLnBrk="0" fontAlgn="base" hangingPunct="0">
      <a:spcBef>
        <a:spcPct val="0"/>
      </a:spcBef>
      <a:spcAft>
        <a:spcPct val="0"/>
      </a:spcAft>
      <a:defRPr sz="2200" kern="1200" baseline="55000">
        <a:solidFill>
          <a:srgbClr val="86939E"/>
        </a:solidFill>
        <a:latin typeface="Noto Sans"/>
        <a:ea typeface="Noto Sans"/>
        <a:cs typeface="Noto Sans"/>
        <a:sym typeface="Noto Sans"/>
      </a:defRPr>
    </a:lvl5pPr>
    <a:lvl6pPr marL="2286000" algn="l" defTabSz="914400" rtl="0" eaLnBrk="1" latinLnBrk="0" hangingPunct="1">
      <a:defRPr sz="2200" kern="1200" baseline="55000">
        <a:solidFill>
          <a:srgbClr val="86939E"/>
        </a:solidFill>
        <a:latin typeface="Noto Sans"/>
        <a:ea typeface="Noto Sans"/>
        <a:cs typeface="Noto Sans"/>
        <a:sym typeface="Noto Sans"/>
      </a:defRPr>
    </a:lvl6pPr>
    <a:lvl7pPr marL="2743200" algn="l" defTabSz="914400" rtl="0" eaLnBrk="1" latinLnBrk="0" hangingPunct="1">
      <a:defRPr sz="2200" kern="1200" baseline="55000">
        <a:solidFill>
          <a:srgbClr val="86939E"/>
        </a:solidFill>
        <a:latin typeface="Noto Sans"/>
        <a:ea typeface="Noto Sans"/>
        <a:cs typeface="Noto Sans"/>
        <a:sym typeface="Noto Sans"/>
      </a:defRPr>
    </a:lvl7pPr>
    <a:lvl8pPr marL="3200400" algn="l" defTabSz="914400" rtl="0" eaLnBrk="1" latinLnBrk="0" hangingPunct="1">
      <a:defRPr sz="2200" kern="1200" baseline="55000">
        <a:solidFill>
          <a:srgbClr val="86939E"/>
        </a:solidFill>
        <a:latin typeface="Noto Sans"/>
        <a:ea typeface="Noto Sans"/>
        <a:cs typeface="Noto Sans"/>
        <a:sym typeface="Noto Sans"/>
      </a:defRPr>
    </a:lvl8pPr>
    <a:lvl9pPr marL="3657600" algn="l" defTabSz="914400" rtl="0" eaLnBrk="1" latinLnBrk="0" hangingPunct="1">
      <a:defRPr sz="2200" kern="1200" baseline="55000">
        <a:solidFill>
          <a:srgbClr val="86939E"/>
        </a:solidFill>
        <a:latin typeface="Noto Sans"/>
        <a:ea typeface="Noto Sans"/>
        <a:cs typeface="Noto Sans"/>
        <a:sym typeface="Noto San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DC855"/>
    <a:srgbClr val="39AED1"/>
    <a:srgbClr val="609B42"/>
    <a:srgbClr val="86939E"/>
    <a:srgbClr val="838C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394" autoAdjust="0"/>
  </p:normalViewPr>
  <p:slideViewPr>
    <p:cSldViewPr snapToGrid="0" snapToObjects="1">
      <p:cViewPr varScale="1">
        <p:scale>
          <a:sx n="35" d="100"/>
          <a:sy n="35" d="100"/>
        </p:scale>
        <p:origin x="1356" y="78"/>
      </p:cViewPr>
      <p:guideLst>
        <p:guide orient="horz" pos="432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8" d="100"/>
        <a:sy n="108" d="100"/>
      </p:scale>
      <p:origin x="0" y="0"/>
    </p:cViewPr>
  </p:sorterViewPr>
  <p:notesViewPr>
    <p:cSldViewPr snapToGrid="0" snapToObjects="1">
      <p:cViewPr varScale="1">
        <p:scale>
          <a:sx n="49" d="100"/>
          <a:sy n="49" d="100"/>
        </p:scale>
        <p:origin x="29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40F7C-3A42-4550-8F53-AA2703CCCCFE}" type="datetimeFigureOut">
              <a:rPr lang="fr-FR" smtClean="0"/>
              <a:pPr/>
              <a:t>13/03/2025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B9362-524D-4C3F-9210-715B6F58293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3505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hape 39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7171" name="Shape 40"/>
          <p:cNvSpPr>
            <a:spLocks noGrp="1"/>
          </p:cNvSpPr>
          <p:nvPr>
            <p:ph type="body" sz="quarter" idx="1"/>
          </p:nvPr>
        </p:nvSpPr>
        <p:spPr bwMode="auto">
          <a:xfrm>
            <a:off x="906357" y="4715155"/>
            <a:ext cx="4984962" cy="44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51" tIns="47775" rIns="95551" bIns="4777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339309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1pPr>
    <a:lvl2pPr marL="742950" indent="-28575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2pPr>
    <a:lvl3pPr marL="11430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3pPr>
    <a:lvl4pPr marL="16002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4pPr>
    <a:lvl5pPr marL="20574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69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69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69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69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69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696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80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69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69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69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69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69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69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69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69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ite2max.pro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ite2max.pro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t page+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11"/>
          <p:cNvSpPr>
            <a:spLocks noChangeArrowheads="1"/>
          </p:cNvSpPr>
          <p:nvPr/>
        </p:nvSpPr>
        <p:spPr bwMode="auto">
          <a:xfrm>
            <a:off x="1374775" y="11433175"/>
            <a:ext cx="2549525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eaLnBrk="1">
              <a:lnSpc>
                <a:spcPct val="10000"/>
              </a:lnSpc>
              <a:defRPr/>
            </a:pPr>
            <a:r>
              <a:rPr lang="en-US" altLang="en-US" sz="3375" b="1" baseline="0">
                <a:solidFill>
                  <a:srgbClr val="7DC855"/>
                </a:solidFill>
              </a:rPr>
              <a:t>.Material</a:t>
            </a:r>
          </a:p>
        </p:txBody>
      </p:sp>
      <p:sp>
        <p:nvSpPr>
          <p:cNvPr id="25" name="Shape 12"/>
          <p:cNvSpPr>
            <a:spLocks noChangeArrowheads="1"/>
          </p:cNvSpPr>
          <p:nvPr/>
        </p:nvSpPr>
        <p:spPr bwMode="auto">
          <a:xfrm>
            <a:off x="1519238" y="11944350"/>
            <a:ext cx="75850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000" b="1" cap="all" baseline="60000"/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700" kern="0">
                <a:latin typeface="+mn-lt"/>
                <a:ea typeface="+mn-ea"/>
                <a:cs typeface="+mn-cs"/>
              </a:rPr>
              <a:t>Free powerpoint &amp; keynote template</a:t>
            </a:r>
          </a:p>
        </p:txBody>
      </p:sp>
      <p:grpSp>
        <p:nvGrpSpPr>
          <p:cNvPr id="26" name="Group 6"/>
          <p:cNvGrpSpPr>
            <a:grpSpLocks/>
          </p:cNvGrpSpPr>
          <p:nvPr userDrawn="1"/>
        </p:nvGrpSpPr>
        <p:grpSpPr bwMode="auto">
          <a:xfrm>
            <a:off x="1150938" y="4646613"/>
            <a:ext cx="465137" cy="7392987"/>
            <a:chOff x="1535320" y="4753427"/>
            <a:chExt cx="618971" cy="7393332"/>
          </a:xfrm>
        </p:grpSpPr>
        <p:sp>
          <p:nvSpPr>
            <p:cNvPr id="27" name="Shape 106"/>
            <p:cNvSpPr>
              <a:spLocks noChangeArrowheads="1"/>
            </p:cNvSpPr>
            <p:nvPr/>
          </p:nvSpPr>
          <p:spPr bwMode="auto">
            <a:xfrm rot="16200000">
              <a:off x="-1795879" y="8196590"/>
              <a:ext cx="7393332" cy="507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b="1" cap="all">
                  <a:solidFill>
                    <a:srgbClr val="619B42"/>
                  </a:solidFill>
                </a:defRPr>
              </a:pPr>
              <a:r>
                <a:rPr sz="2700" b="1" kern="0" cap="all" baseline="54545" dirty="0">
                  <a:solidFill>
                    <a:srgbClr val="619B42"/>
                  </a:solidFill>
                  <a:latin typeface="+mn-lt"/>
                  <a:ea typeface="+mn-ea"/>
                  <a:cs typeface="+mn-cs"/>
                </a:rPr>
                <a:t>by      @site2max, </a:t>
              </a:r>
              <a:r>
                <a:rPr sz="2700" b="1" kern="0" cap="all" baseline="54545" dirty="0">
                  <a:solidFill>
                    <a:srgbClr val="619B42"/>
                  </a:solidFill>
                  <a:latin typeface="+mn-lt"/>
                  <a:ea typeface="+mn-ea"/>
                  <a:cs typeface="+mn-cs"/>
                  <a:hlinkClick r:id="rId2"/>
                </a:rPr>
                <a:t>www.site2max.pro</a:t>
              </a:r>
            </a:p>
          </p:txBody>
        </p:sp>
        <p:sp>
          <p:nvSpPr>
            <p:cNvPr id="28" name="Shape 107"/>
            <p:cNvSpPr>
              <a:spLocks/>
            </p:cNvSpPr>
            <p:nvPr/>
          </p:nvSpPr>
          <p:spPr bwMode="auto">
            <a:xfrm rot="-5400000">
              <a:off x="1509985" y="11329093"/>
              <a:ext cx="249249" cy="198578"/>
            </a:xfrm>
            <a:custGeom>
              <a:avLst/>
              <a:gdLst>
                <a:gd name="T0" fmla="*/ 1447934 w 21600"/>
                <a:gd name="T1" fmla="*/ 919973 h 21600"/>
                <a:gd name="T2" fmla="*/ 1447934 w 21600"/>
                <a:gd name="T3" fmla="*/ 919973 h 21600"/>
                <a:gd name="T4" fmla="*/ 1447934 w 21600"/>
                <a:gd name="T5" fmla="*/ 919973 h 21600"/>
                <a:gd name="T6" fmla="*/ 1447934 w 21600"/>
                <a:gd name="T7" fmla="*/ 919973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19237" y="5082"/>
                  </a:moveTo>
                  <a:cubicBezTo>
                    <a:pt x="19237" y="5506"/>
                    <a:pt x="19237" y="5929"/>
                    <a:pt x="19237" y="5929"/>
                  </a:cubicBezTo>
                  <a:cubicBezTo>
                    <a:pt x="19237" y="13129"/>
                    <a:pt x="14850" y="21600"/>
                    <a:pt x="6750" y="21600"/>
                  </a:cubicBezTo>
                  <a:cubicBezTo>
                    <a:pt x="4388" y="21600"/>
                    <a:pt x="2025" y="20753"/>
                    <a:pt x="0" y="19059"/>
                  </a:cubicBezTo>
                  <a:cubicBezTo>
                    <a:pt x="338" y="19059"/>
                    <a:pt x="675" y="19059"/>
                    <a:pt x="1013" y="19059"/>
                  </a:cubicBezTo>
                  <a:cubicBezTo>
                    <a:pt x="3038" y="19059"/>
                    <a:pt x="5063" y="18212"/>
                    <a:pt x="6413" y="16941"/>
                  </a:cubicBezTo>
                  <a:cubicBezTo>
                    <a:pt x="4725" y="16941"/>
                    <a:pt x="3038" y="15247"/>
                    <a:pt x="2363" y="13129"/>
                  </a:cubicBezTo>
                  <a:cubicBezTo>
                    <a:pt x="2700" y="13129"/>
                    <a:pt x="3038" y="13129"/>
                    <a:pt x="3375" y="13129"/>
                  </a:cubicBezTo>
                  <a:cubicBezTo>
                    <a:pt x="3713" y="13129"/>
                    <a:pt x="4050" y="13129"/>
                    <a:pt x="4388" y="13129"/>
                  </a:cubicBezTo>
                  <a:cubicBezTo>
                    <a:pt x="2363" y="12282"/>
                    <a:pt x="1013" y="10165"/>
                    <a:pt x="1013" y="7624"/>
                  </a:cubicBezTo>
                  <a:cubicBezTo>
                    <a:pt x="1013" y="7624"/>
                    <a:pt x="1013" y="7624"/>
                    <a:pt x="1013" y="7624"/>
                  </a:cubicBezTo>
                  <a:cubicBezTo>
                    <a:pt x="1688" y="8047"/>
                    <a:pt x="2363" y="8047"/>
                    <a:pt x="3038" y="8047"/>
                  </a:cubicBezTo>
                  <a:cubicBezTo>
                    <a:pt x="1688" y="7200"/>
                    <a:pt x="1013" y="5506"/>
                    <a:pt x="1013" y="3812"/>
                  </a:cubicBezTo>
                  <a:cubicBezTo>
                    <a:pt x="1013" y="2541"/>
                    <a:pt x="1350" y="1694"/>
                    <a:pt x="1688" y="847"/>
                  </a:cubicBezTo>
                  <a:cubicBezTo>
                    <a:pt x="3713" y="4235"/>
                    <a:pt x="7088" y="6353"/>
                    <a:pt x="10463" y="6776"/>
                  </a:cubicBezTo>
                  <a:cubicBezTo>
                    <a:pt x="10463" y="6353"/>
                    <a:pt x="10463" y="5929"/>
                    <a:pt x="10463" y="5506"/>
                  </a:cubicBezTo>
                  <a:cubicBezTo>
                    <a:pt x="10463" y="2118"/>
                    <a:pt x="12487" y="0"/>
                    <a:pt x="14850" y="0"/>
                  </a:cubicBezTo>
                  <a:cubicBezTo>
                    <a:pt x="16200" y="0"/>
                    <a:pt x="17212" y="424"/>
                    <a:pt x="18225" y="1694"/>
                  </a:cubicBezTo>
                  <a:cubicBezTo>
                    <a:pt x="18900" y="1271"/>
                    <a:pt x="19912" y="847"/>
                    <a:pt x="20925" y="424"/>
                  </a:cubicBezTo>
                  <a:cubicBezTo>
                    <a:pt x="20587" y="1694"/>
                    <a:pt x="19912" y="2541"/>
                    <a:pt x="18900" y="3388"/>
                  </a:cubicBezTo>
                  <a:cubicBezTo>
                    <a:pt x="19912" y="2965"/>
                    <a:pt x="20587" y="2965"/>
                    <a:pt x="21600" y="2541"/>
                  </a:cubicBezTo>
                  <a:cubicBezTo>
                    <a:pt x="20925" y="3388"/>
                    <a:pt x="20250" y="4659"/>
                    <a:pt x="19237" y="5082"/>
                  </a:cubicBezTo>
                  <a:close/>
                </a:path>
              </a:pathLst>
            </a:custGeom>
            <a:solidFill>
              <a:srgbClr val="8693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/>
            <a:lstStyle/>
            <a:p>
              <a:pPr>
                <a:defRPr/>
              </a:pPr>
              <a:endParaRPr lang="fr-FR" sz="1650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275181" y="3405391"/>
            <a:ext cx="1459706" cy="1944687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979953" y="3405391"/>
            <a:ext cx="1459706" cy="1944687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684726" y="3405391"/>
            <a:ext cx="1459706" cy="1944687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389498" y="3405391"/>
            <a:ext cx="1459706" cy="1944687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1094271" y="3405391"/>
            <a:ext cx="1459706" cy="1944687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2799043" y="3405391"/>
            <a:ext cx="1459706" cy="1944687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275181" y="5700407"/>
            <a:ext cx="1459706" cy="1944687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5979953" y="5700407"/>
            <a:ext cx="1459706" cy="1944687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684726" y="5700407"/>
            <a:ext cx="1459706" cy="1944687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9389498" y="5700407"/>
            <a:ext cx="1459706" cy="1944687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1094271" y="5700407"/>
            <a:ext cx="1459706" cy="1944687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2799043" y="5700407"/>
            <a:ext cx="1459706" cy="1944687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9" name="Shape 13"/>
          <p:cNvSpPr>
            <a:spLocks noGrp="1"/>
          </p:cNvSpPr>
          <p:nvPr>
            <p:ph type="sldNum" sz="quarter" idx="22"/>
          </p:nvPr>
        </p:nvSpPr>
        <p:spPr>
          <a:xfrm>
            <a:off x="16927513" y="11803063"/>
            <a:ext cx="647700" cy="379412"/>
          </a:xfrm>
          <a:ln w="12700">
            <a:miter lim="400000"/>
          </a:ln>
        </p:spPr>
        <p:txBody>
          <a:bodyPr wrap="square"/>
          <a:lstStyle>
            <a:lvl1pPr>
              <a:defRPr sz="2700" b="1" baseline="55000" smtClean="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pPr>
              <a:defRPr/>
            </a:pPr>
            <a:fld id="{9402B685-E602-45B7-9A0D-23546D5E8E4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39541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t page (grey bg)+ photo">
    <p:bg>
      <p:bgPr>
        <a:solidFill>
          <a:srgbClr val="F3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22"/>
          <p:cNvSpPr>
            <a:spLocks noChangeArrowheads="1"/>
          </p:cNvSpPr>
          <p:nvPr/>
        </p:nvSpPr>
        <p:spPr bwMode="auto">
          <a:xfrm>
            <a:off x="1374775" y="11433175"/>
            <a:ext cx="2549525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eaLnBrk="1">
              <a:lnSpc>
                <a:spcPct val="10000"/>
              </a:lnSpc>
              <a:defRPr/>
            </a:pPr>
            <a:r>
              <a:rPr lang="en-US" altLang="en-US" sz="3375" b="1" baseline="0">
                <a:solidFill>
                  <a:srgbClr val="7DC855"/>
                </a:solidFill>
              </a:rPr>
              <a:t>.Material</a:t>
            </a:r>
          </a:p>
        </p:txBody>
      </p:sp>
      <p:sp>
        <p:nvSpPr>
          <p:cNvPr id="20" name="Shape 23"/>
          <p:cNvSpPr>
            <a:spLocks noChangeArrowheads="1"/>
          </p:cNvSpPr>
          <p:nvPr/>
        </p:nvSpPr>
        <p:spPr bwMode="auto">
          <a:xfrm>
            <a:off x="1519238" y="11944350"/>
            <a:ext cx="75850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000" b="1" cap="all" baseline="60000"/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700" kern="0">
                <a:latin typeface="+mn-lt"/>
                <a:ea typeface="+mn-ea"/>
                <a:cs typeface="+mn-cs"/>
              </a:rPr>
              <a:t>Free powerpoint &amp; keynote template</a:t>
            </a:r>
          </a:p>
        </p:txBody>
      </p:sp>
      <p:grpSp>
        <p:nvGrpSpPr>
          <p:cNvPr id="21" name="Group 6"/>
          <p:cNvGrpSpPr>
            <a:grpSpLocks/>
          </p:cNvGrpSpPr>
          <p:nvPr userDrawn="1"/>
        </p:nvGrpSpPr>
        <p:grpSpPr bwMode="auto">
          <a:xfrm>
            <a:off x="1150938" y="4651375"/>
            <a:ext cx="465137" cy="7392988"/>
            <a:chOff x="1535320" y="4753426"/>
            <a:chExt cx="618971" cy="7393332"/>
          </a:xfrm>
        </p:grpSpPr>
        <p:sp>
          <p:nvSpPr>
            <p:cNvPr id="22" name="Shape 106"/>
            <p:cNvSpPr>
              <a:spLocks noChangeArrowheads="1"/>
            </p:cNvSpPr>
            <p:nvPr/>
          </p:nvSpPr>
          <p:spPr bwMode="auto">
            <a:xfrm rot="16200000">
              <a:off x="-1795879" y="8196588"/>
              <a:ext cx="7393332" cy="507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b="1" cap="all">
                  <a:solidFill>
                    <a:srgbClr val="619B42"/>
                  </a:solidFill>
                </a:defRPr>
              </a:pPr>
              <a:r>
                <a:rPr sz="2700" b="1" kern="0" cap="all" baseline="54545" dirty="0">
                  <a:solidFill>
                    <a:srgbClr val="619B42"/>
                  </a:solidFill>
                  <a:latin typeface="+mn-lt"/>
                  <a:ea typeface="+mn-ea"/>
                  <a:cs typeface="+mn-cs"/>
                </a:rPr>
                <a:t>by      @site2max, </a:t>
              </a:r>
              <a:r>
                <a:rPr sz="2700" b="1" kern="0" cap="all" baseline="54545" dirty="0">
                  <a:solidFill>
                    <a:srgbClr val="619B42"/>
                  </a:solidFill>
                  <a:latin typeface="+mn-lt"/>
                  <a:ea typeface="+mn-ea"/>
                  <a:cs typeface="+mn-cs"/>
                  <a:hlinkClick r:id="rId2"/>
                </a:rPr>
                <a:t>www.site2max.pro</a:t>
              </a:r>
            </a:p>
          </p:txBody>
        </p:sp>
        <p:sp>
          <p:nvSpPr>
            <p:cNvPr id="23" name="Shape 107"/>
            <p:cNvSpPr>
              <a:spLocks/>
            </p:cNvSpPr>
            <p:nvPr/>
          </p:nvSpPr>
          <p:spPr bwMode="auto">
            <a:xfrm rot="-5400000">
              <a:off x="1509985" y="11329091"/>
              <a:ext cx="249250" cy="198578"/>
            </a:xfrm>
            <a:custGeom>
              <a:avLst/>
              <a:gdLst>
                <a:gd name="T0" fmla="*/ 1447934 w 21600"/>
                <a:gd name="T1" fmla="*/ 919973 h 21600"/>
                <a:gd name="T2" fmla="*/ 1447934 w 21600"/>
                <a:gd name="T3" fmla="*/ 919973 h 21600"/>
                <a:gd name="T4" fmla="*/ 1447934 w 21600"/>
                <a:gd name="T5" fmla="*/ 919973 h 21600"/>
                <a:gd name="T6" fmla="*/ 1447934 w 21600"/>
                <a:gd name="T7" fmla="*/ 919973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19237" y="5082"/>
                  </a:moveTo>
                  <a:cubicBezTo>
                    <a:pt x="19237" y="5506"/>
                    <a:pt x="19237" y="5929"/>
                    <a:pt x="19237" y="5929"/>
                  </a:cubicBezTo>
                  <a:cubicBezTo>
                    <a:pt x="19237" y="13129"/>
                    <a:pt x="14850" y="21600"/>
                    <a:pt x="6750" y="21600"/>
                  </a:cubicBezTo>
                  <a:cubicBezTo>
                    <a:pt x="4388" y="21600"/>
                    <a:pt x="2025" y="20753"/>
                    <a:pt x="0" y="19059"/>
                  </a:cubicBezTo>
                  <a:cubicBezTo>
                    <a:pt x="338" y="19059"/>
                    <a:pt x="675" y="19059"/>
                    <a:pt x="1013" y="19059"/>
                  </a:cubicBezTo>
                  <a:cubicBezTo>
                    <a:pt x="3038" y="19059"/>
                    <a:pt x="5063" y="18212"/>
                    <a:pt x="6413" y="16941"/>
                  </a:cubicBezTo>
                  <a:cubicBezTo>
                    <a:pt x="4725" y="16941"/>
                    <a:pt x="3038" y="15247"/>
                    <a:pt x="2363" y="13129"/>
                  </a:cubicBezTo>
                  <a:cubicBezTo>
                    <a:pt x="2700" y="13129"/>
                    <a:pt x="3038" y="13129"/>
                    <a:pt x="3375" y="13129"/>
                  </a:cubicBezTo>
                  <a:cubicBezTo>
                    <a:pt x="3713" y="13129"/>
                    <a:pt x="4050" y="13129"/>
                    <a:pt x="4388" y="13129"/>
                  </a:cubicBezTo>
                  <a:cubicBezTo>
                    <a:pt x="2363" y="12282"/>
                    <a:pt x="1013" y="10165"/>
                    <a:pt x="1013" y="7624"/>
                  </a:cubicBezTo>
                  <a:cubicBezTo>
                    <a:pt x="1013" y="7624"/>
                    <a:pt x="1013" y="7624"/>
                    <a:pt x="1013" y="7624"/>
                  </a:cubicBezTo>
                  <a:cubicBezTo>
                    <a:pt x="1688" y="8047"/>
                    <a:pt x="2363" y="8047"/>
                    <a:pt x="3038" y="8047"/>
                  </a:cubicBezTo>
                  <a:cubicBezTo>
                    <a:pt x="1688" y="7200"/>
                    <a:pt x="1013" y="5506"/>
                    <a:pt x="1013" y="3812"/>
                  </a:cubicBezTo>
                  <a:cubicBezTo>
                    <a:pt x="1013" y="2541"/>
                    <a:pt x="1350" y="1694"/>
                    <a:pt x="1688" y="847"/>
                  </a:cubicBezTo>
                  <a:cubicBezTo>
                    <a:pt x="3713" y="4235"/>
                    <a:pt x="7088" y="6353"/>
                    <a:pt x="10463" y="6776"/>
                  </a:cubicBezTo>
                  <a:cubicBezTo>
                    <a:pt x="10463" y="6353"/>
                    <a:pt x="10463" y="5929"/>
                    <a:pt x="10463" y="5506"/>
                  </a:cubicBezTo>
                  <a:cubicBezTo>
                    <a:pt x="10463" y="2118"/>
                    <a:pt x="12487" y="0"/>
                    <a:pt x="14850" y="0"/>
                  </a:cubicBezTo>
                  <a:cubicBezTo>
                    <a:pt x="16200" y="0"/>
                    <a:pt x="17212" y="424"/>
                    <a:pt x="18225" y="1694"/>
                  </a:cubicBezTo>
                  <a:cubicBezTo>
                    <a:pt x="18900" y="1271"/>
                    <a:pt x="19912" y="847"/>
                    <a:pt x="20925" y="424"/>
                  </a:cubicBezTo>
                  <a:cubicBezTo>
                    <a:pt x="20587" y="1694"/>
                    <a:pt x="19912" y="2541"/>
                    <a:pt x="18900" y="3388"/>
                  </a:cubicBezTo>
                  <a:cubicBezTo>
                    <a:pt x="19912" y="2965"/>
                    <a:pt x="20587" y="2965"/>
                    <a:pt x="21600" y="2541"/>
                  </a:cubicBezTo>
                  <a:cubicBezTo>
                    <a:pt x="20925" y="3388"/>
                    <a:pt x="20250" y="4659"/>
                    <a:pt x="19237" y="5082"/>
                  </a:cubicBezTo>
                  <a:close/>
                </a:path>
              </a:pathLst>
            </a:custGeom>
            <a:solidFill>
              <a:srgbClr val="8693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/>
            <a:lstStyle/>
            <a:p>
              <a:pPr>
                <a:defRPr/>
              </a:pPr>
              <a:endParaRPr lang="fr-FR" sz="1650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646654" y="2918936"/>
            <a:ext cx="1298972" cy="1731962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205512" y="2918936"/>
            <a:ext cx="1298972" cy="1731962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781117" y="2918936"/>
            <a:ext cx="1298972" cy="1731962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339975" y="2918936"/>
            <a:ext cx="1298972" cy="1731962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1898832" y="2918936"/>
            <a:ext cx="1298972" cy="1731962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661245" y="5055778"/>
            <a:ext cx="1298972" cy="1731962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220103" y="5055778"/>
            <a:ext cx="1298972" cy="1731962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795708" y="5055778"/>
            <a:ext cx="1298972" cy="1731962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0354566" y="5055778"/>
            <a:ext cx="1298972" cy="1731962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1913424" y="5055778"/>
            <a:ext cx="1298972" cy="1731962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0"/>
          </p:nvPr>
        </p:nvSpPr>
        <p:spPr>
          <a:xfrm>
            <a:off x="16927513" y="11803063"/>
            <a:ext cx="647700" cy="379412"/>
          </a:xfrm>
          <a:ln w="12700">
            <a:miter lim="400000"/>
          </a:ln>
        </p:spPr>
        <p:txBody>
          <a:bodyPr wrap="square"/>
          <a:lstStyle>
            <a:lvl1pPr>
              <a:defRPr sz="2700" b="1" baseline="55000" smtClean="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pPr>
              <a:defRPr/>
            </a:pPr>
            <a:fld id="{119622EF-D9B2-4EC1-B095-90728C5CF95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814830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t page+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414713" y="3269942"/>
            <a:ext cx="2246710" cy="2995613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977344" y="3269942"/>
            <a:ext cx="2246710" cy="2995613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539974" y="3269942"/>
            <a:ext cx="2246710" cy="2995613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1102604" y="3269942"/>
            <a:ext cx="2246710" cy="2995613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3665234" y="3269942"/>
            <a:ext cx="2246710" cy="2995613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414713" y="6741396"/>
            <a:ext cx="2246710" cy="2995613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5977344" y="6741396"/>
            <a:ext cx="2246710" cy="2995613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539974" y="6741396"/>
            <a:ext cx="2246710" cy="2995613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1102604" y="6741396"/>
            <a:ext cx="2246710" cy="2995613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13665234" y="6741396"/>
            <a:ext cx="2246710" cy="2995613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20589526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2" y="-16935"/>
            <a:ext cx="18339608" cy="13749870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1191" y="4809068"/>
            <a:ext cx="11653438" cy="3292604"/>
          </a:xfrm>
        </p:spPr>
        <p:txBody>
          <a:bodyPr anchor="b">
            <a:noAutofit/>
          </a:bodyPr>
          <a:lstStyle>
            <a:lvl1pPr algn="r">
              <a:defRPr sz="10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1191" y="8101669"/>
            <a:ext cx="11653438" cy="2193798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7143-D69E-42D8-B9DC-164D98874711}" type="datetimeFigureOut">
              <a:rPr lang="fr-FR" smtClean="0"/>
              <a:pPr/>
              <a:t>13/03/2025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7986" y="13081000"/>
            <a:ext cx="482504" cy="344966"/>
          </a:xfrm>
        </p:spPr>
        <p:txBody>
          <a:bodyPr/>
          <a:lstStyle/>
          <a:p>
            <a:fld id="{E9D5F2E3-6C95-42FF-8BE1-66D1A4AC141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4225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"/>
          <p:cNvSpPr>
            <a:spLocks noGrp="1"/>
          </p:cNvSpPr>
          <p:nvPr>
            <p:ph type="sldNum" sz="quarter" idx="10"/>
          </p:nvPr>
        </p:nvSpPr>
        <p:spPr>
          <a:xfrm>
            <a:off x="8897986" y="13081000"/>
            <a:ext cx="482504" cy="34496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0AA61-606C-46AD-AE43-9124535FE6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101776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2000242" y="4143379"/>
            <a:ext cx="4429116" cy="4286261"/>
          </a:xfrm>
          <a:prstGeom prst="round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fr-FR" altLang="zh-CN" smtClean="0"/>
              <a:t>Cliquez sur l'icône pour ajouter une image</a:t>
            </a:r>
            <a:endParaRPr lang="zh-CN" altLang="en-US" dirty="0"/>
          </a:p>
        </p:txBody>
      </p:sp>
      <p:sp>
        <p:nvSpPr>
          <p:cNvPr id="5" name="图片占位符 2"/>
          <p:cNvSpPr>
            <a:spLocks noGrp="1"/>
          </p:cNvSpPr>
          <p:nvPr>
            <p:ph type="pic" sz="quarter" idx="11"/>
          </p:nvPr>
        </p:nvSpPr>
        <p:spPr>
          <a:xfrm>
            <a:off x="6715108" y="4143360"/>
            <a:ext cx="4429116" cy="4286261"/>
          </a:xfrm>
          <a:prstGeom prst="round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fr-FR" altLang="zh-CN" smtClean="0"/>
              <a:t>Cliquez sur l'icône pour ajouter une image</a:t>
            </a:r>
            <a:endParaRPr lang="zh-CN" altLang="en-US"/>
          </a:p>
        </p:txBody>
      </p:sp>
      <p:sp>
        <p:nvSpPr>
          <p:cNvPr id="6" name="图片占位符 2"/>
          <p:cNvSpPr>
            <a:spLocks noGrp="1"/>
          </p:cNvSpPr>
          <p:nvPr>
            <p:ph type="pic" sz="quarter" idx="12"/>
          </p:nvPr>
        </p:nvSpPr>
        <p:spPr>
          <a:xfrm>
            <a:off x="11430058" y="4143379"/>
            <a:ext cx="4429116" cy="4286261"/>
          </a:xfrm>
          <a:prstGeom prst="round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fr-FR" altLang="zh-CN" smtClean="0"/>
              <a:t>Cliquez sur l'icône pour ajouter une image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2000250" y="8715375"/>
            <a:ext cx="13858876" cy="3000376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fr-FR" altLang="zh-CN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2"/>
          <p:cNvSpPr>
            <a:spLocks noGrp="1"/>
          </p:cNvSpPr>
          <p:nvPr>
            <p:ph type="title"/>
          </p:nvPr>
        </p:nvSpPr>
        <p:spPr bwMode="auto">
          <a:xfrm>
            <a:off x="1266825" y="952500"/>
            <a:ext cx="15754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Noto Sans"/>
              </a:rPr>
              <a:t>Title Text</a:t>
            </a:r>
          </a:p>
        </p:txBody>
      </p:sp>
      <p:sp>
        <p:nvSpPr>
          <p:cNvPr id="1027" name="Shape 3"/>
          <p:cNvSpPr>
            <a:spLocks noGrp="1"/>
          </p:cNvSpPr>
          <p:nvPr>
            <p:ph type="body" idx="1"/>
          </p:nvPr>
        </p:nvSpPr>
        <p:spPr bwMode="auto">
          <a:xfrm>
            <a:off x="1266825" y="3238500"/>
            <a:ext cx="15754350" cy="920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Noto Sans"/>
              </a:rPr>
              <a:t>Body Level One</a:t>
            </a:r>
          </a:p>
          <a:p>
            <a:pPr lvl="1"/>
            <a:r>
              <a:rPr lang="en-US" altLang="en-US">
                <a:sym typeface="Noto Sans"/>
              </a:rPr>
              <a:t>Body Level Two</a:t>
            </a:r>
          </a:p>
          <a:p>
            <a:pPr lvl="2"/>
            <a:r>
              <a:rPr lang="en-US" altLang="en-US">
                <a:sym typeface="Noto Sans"/>
              </a:rPr>
              <a:t>Body Level Three</a:t>
            </a:r>
          </a:p>
          <a:p>
            <a:pPr lvl="3"/>
            <a:r>
              <a:rPr lang="en-US" altLang="en-US">
                <a:sym typeface="Noto Sans"/>
              </a:rPr>
              <a:t>Body Level Four</a:t>
            </a:r>
          </a:p>
          <a:p>
            <a:pPr lvl="4"/>
            <a:r>
              <a:rPr lang="en-US" altLang="en-US">
                <a:sym typeface="Noto Sans"/>
              </a:rPr>
              <a:t>Body Level Five</a:t>
            </a:r>
          </a:p>
        </p:txBody>
      </p:sp>
      <p:sp>
        <p:nvSpPr>
          <p:cNvPr id="1028" name="Shape 4"/>
          <p:cNvSpPr>
            <a:spLocks noGrp="1"/>
          </p:cNvSpPr>
          <p:nvPr>
            <p:ph type="sldNum" sz="quarter" idx="2"/>
          </p:nvPr>
        </p:nvSpPr>
        <p:spPr bwMode="auto">
          <a:xfrm>
            <a:off x="8907463" y="13081000"/>
            <a:ext cx="463550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  <a:spAutoFit/>
          </a:bodyPr>
          <a:lstStyle>
            <a:lvl1pPr algn="ctr" eaLnBrk="1">
              <a:defRPr sz="1575" baseline="0" smtClean="0">
                <a:solidFill>
                  <a:srgbClr val="45475B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defRPr/>
            </a:pPr>
            <a:fld id="{C010ABE2-3989-4ECD-8065-6427B256A3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86" r:id="rId2"/>
    <p:sldLayoutId id="2147483687" r:id="rId3"/>
    <p:sldLayoutId id="2147483700" r:id="rId4"/>
    <p:sldLayoutId id="2147483701" r:id="rId5"/>
    <p:sldLayoutId id="2147483702" r:id="rId6"/>
  </p:sldLayoutIdLst>
  <p:transition/>
  <p:hf hdr="0" ftr="0" dt="0"/>
  <p:txStyles>
    <p:titleStyle>
      <a:lvl1pPr algn="l" defTabSz="619125" rtl="0" eaLnBrk="0" fontAlgn="base" hangingPunct="0">
        <a:lnSpc>
          <a:spcPct val="10000"/>
        </a:lnSpc>
        <a:spcBef>
          <a:spcPct val="0"/>
        </a:spcBef>
        <a:spcAft>
          <a:spcPct val="0"/>
        </a:spcAft>
        <a:defRPr sz="3000" b="1">
          <a:solidFill>
            <a:srgbClr val="F0F0F0"/>
          </a:solidFill>
          <a:latin typeface="+mn-lt"/>
          <a:ea typeface="+mn-ea"/>
          <a:cs typeface="+mn-cs"/>
          <a:sym typeface="Noto Sans"/>
        </a:defRPr>
      </a:lvl1pPr>
      <a:lvl2pPr algn="l" defTabSz="619125" rtl="0" eaLnBrk="0" fontAlgn="base" hangingPunct="0">
        <a:lnSpc>
          <a:spcPct val="10000"/>
        </a:lnSpc>
        <a:spcBef>
          <a:spcPct val="0"/>
        </a:spcBef>
        <a:spcAft>
          <a:spcPct val="0"/>
        </a:spcAft>
        <a:defRPr sz="3000" b="1">
          <a:solidFill>
            <a:srgbClr val="F0F0F0"/>
          </a:solidFill>
          <a:latin typeface="+mn-lt"/>
          <a:ea typeface="+mn-ea"/>
          <a:cs typeface="+mn-cs"/>
          <a:sym typeface="Noto Sans"/>
        </a:defRPr>
      </a:lvl2pPr>
      <a:lvl3pPr algn="l" defTabSz="619125" rtl="0" eaLnBrk="0" fontAlgn="base" hangingPunct="0">
        <a:lnSpc>
          <a:spcPct val="10000"/>
        </a:lnSpc>
        <a:spcBef>
          <a:spcPct val="0"/>
        </a:spcBef>
        <a:spcAft>
          <a:spcPct val="0"/>
        </a:spcAft>
        <a:defRPr sz="3000" b="1">
          <a:solidFill>
            <a:srgbClr val="F0F0F0"/>
          </a:solidFill>
          <a:latin typeface="+mn-lt"/>
          <a:ea typeface="+mn-ea"/>
          <a:cs typeface="+mn-cs"/>
          <a:sym typeface="Noto Sans"/>
        </a:defRPr>
      </a:lvl3pPr>
      <a:lvl4pPr algn="l" defTabSz="619125" rtl="0" eaLnBrk="0" fontAlgn="base" hangingPunct="0">
        <a:lnSpc>
          <a:spcPct val="10000"/>
        </a:lnSpc>
        <a:spcBef>
          <a:spcPct val="0"/>
        </a:spcBef>
        <a:spcAft>
          <a:spcPct val="0"/>
        </a:spcAft>
        <a:defRPr sz="3000" b="1">
          <a:solidFill>
            <a:srgbClr val="F0F0F0"/>
          </a:solidFill>
          <a:latin typeface="+mn-lt"/>
          <a:ea typeface="+mn-ea"/>
          <a:cs typeface="+mn-cs"/>
          <a:sym typeface="Noto Sans"/>
        </a:defRPr>
      </a:lvl4pPr>
      <a:lvl5pPr algn="l" defTabSz="619125" rtl="0" eaLnBrk="0" fontAlgn="base" hangingPunct="0">
        <a:lnSpc>
          <a:spcPct val="10000"/>
        </a:lnSpc>
        <a:spcBef>
          <a:spcPct val="0"/>
        </a:spcBef>
        <a:spcAft>
          <a:spcPct val="0"/>
        </a:spcAft>
        <a:defRPr sz="3000" b="1">
          <a:solidFill>
            <a:srgbClr val="F0F0F0"/>
          </a:solidFill>
          <a:latin typeface="+mn-lt"/>
          <a:ea typeface="+mn-ea"/>
          <a:cs typeface="+mn-cs"/>
          <a:sym typeface="Noto Sans"/>
        </a:defRPr>
      </a:lvl5pPr>
      <a:lvl6pPr marL="0" marR="0" indent="857250" algn="l" defTabSz="619125" rtl="0" latinLnBrk="0">
        <a:lnSpc>
          <a:spcPct val="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F0F0F0"/>
          </a:solidFill>
          <a:uFillTx/>
          <a:latin typeface="+mn-lt"/>
          <a:ea typeface="+mn-ea"/>
          <a:cs typeface="+mn-cs"/>
          <a:sym typeface="Noto Sans"/>
        </a:defRPr>
      </a:lvl6pPr>
      <a:lvl7pPr marL="0" marR="0" indent="1028700" algn="l" defTabSz="619125" rtl="0" latinLnBrk="0">
        <a:lnSpc>
          <a:spcPct val="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F0F0F0"/>
          </a:solidFill>
          <a:uFillTx/>
          <a:latin typeface="+mn-lt"/>
          <a:ea typeface="+mn-ea"/>
          <a:cs typeface="+mn-cs"/>
          <a:sym typeface="Noto Sans"/>
        </a:defRPr>
      </a:lvl7pPr>
      <a:lvl8pPr marL="0" marR="0" indent="1200150" algn="l" defTabSz="619125" rtl="0" latinLnBrk="0">
        <a:lnSpc>
          <a:spcPct val="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F0F0F0"/>
          </a:solidFill>
          <a:uFillTx/>
          <a:latin typeface="+mn-lt"/>
          <a:ea typeface="+mn-ea"/>
          <a:cs typeface="+mn-cs"/>
          <a:sym typeface="Noto Sans"/>
        </a:defRPr>
      </a:lvl8pPr>
      <a:lvl9pPr marL="0" marR="0" indent="1371600" algn="l" defTabSz="619125" rtl="0" latinLnBrk="0">
        <a:lnSpc>
          <a:spcPct val="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F0F0F0"/>
          </a:solidFill>
          <a:uFillTx/>
          <a:latin typeface="+mn-lt"/>
          <a:ea typeface="+mn-ea"/>
          <a:cs typeface="+mn-cs"/>
          <a:sym typeface="Noto Sans"/>
        </a:defRPr>
      </a:lvl9pPr>
    </p:titleStyle>
    <p:bodyStyle>
      <a:lvl1pPr marL="200025" indent="-200025" algn="l" defTabSz="619125" rtl="0" eaLnBrk="0" fontAlgn="base" hangingPunct="0">
        <a:spcBef>
          <a:spcPts val="3900"/>
        </a:spcBef>
        <a:spcAft>
          <a:spcPct val="0"/>
        </a:spcAft>
        <a:buSzPct val="75000"/>
        <a:buChar char="•"/>
        <a:defRPr sz="1600" baseline="55000">
          <a:solidFill>
            <a:srgbClr val="86939E"/>
          </a:solidFill>
          <a:latin typeface="+mn-lt"/>
          <a:ea typeface="+mn-ea"/>
          <a:cs typeface="+mn-cs"/>
          <a:sym typeface="Noto Sans"/>
        </a:defRPr>
      </a:lvl1pPr>
      <a:lvl2pPr marL="676275" indent="-200025" algn="l" defTabSz="619125" rtl="0" eaLnBrk="0" fontAlgn="base" hangingPunct="0">
        <a:spcBef>
          <a:spcPts val="3900"/>
        </a:spcBef>
        <a:spcAft>
          <a:spcPct val="0"/>
        </a:spcAft>
        <a:buSzPct val="75000"/>
        <a:buChar char="•"/>
        <a:defRPr sz="1600" baseline="55000">
          <a:solidFill>
            <a:srgbClr val="86939E"/>
          </a:solidFill>
          <a:latin typeface="+mn-lt"/>
          <a:ea typeface="+mn-ea"/>
          <a:cs typeface="+mn-cs"/>
          <a:sym typeface="Noto Sans"/>
        </a:defRPr>
      </a:lvl2pPr>
      <a:lvl3pPr marL="1152525" indent="-200025" algn="l" defTabSz="619125" rtl="0" eaLnBrk="0" fontAlgn="base" hangingPunct="0">
        <a:spcBef>
          <a:spcPts val="3900"/>
        </a:spcBef>
        <a:spcAft>
          <a:spcPct val="0"/>
        </a:spcAft>
        <a:buSzPct val="75000"/>
        <a:buChar char="•"/>
        <a:defRPr sz="1600" baseline="55000">
          <a:solidFill>
            <a:srgbClr val="86939E"/>
          </a:solidFill>
          <a:latin typeface="+mn-lt"/>
          <a:ea typeface="+mn-ea"/>
          <a:cs typeface="+mn-cs"/>
          <a:sym typeface="Noto Sans"/>
        </a:defRPr>
      </a:lvl3pPr>
      <a:lvl4pPr marL="1628775" indent="-200025" algn="l" defTabSz="619125" rtl="0" eaLnBrk="0" fontAlgn="base" hangingPunct="0">
        <a:spcBef>
          <a:spcPts val="3900"/>
        </a:spcBef>
        <a:spcAft>
          <a:spcPct val="0"/>
        </a:spcAft>
        <a:buSzPct val="75000"/>
        <a:buChar char="•"/>
        <a:defRPr sz="1600" baseline="55000">
          <a:solidFill>
            <a:srgbClr val="86939E"/>
          </a:solidFill>
          <a:latin typeface="+mn-lt"/>
          <a:ea typeface="+mn-ea"/>
          <a:cs typeface="+mn-cs"/>
          <a:sym typeface="Noto Sans"/>
        </a:defRPr>
      </a:lvl4pPr>
      <a:lvl5pPr marL="2105025" indent="-200025" algn="l" defTabSz="619125" rtl="0" eaLnBrk="0" fontAlgn="base" hangingPunct="0">
        <a:spcBef>
          <a:spcPts val="3900"/>
        </a:spcBef>
        <a:spcAft>
          <a:spcPct val="0"/>
        </a:spcAft>
        <a:buSzPct val="75000"/>
        <a:buChar char="•"/>
        <a:defRPr sz="1600" baseline="55000">
          <a:solidFill>
            <a:srgbClr val="86939E"/>
          </a:solidFill>
          <a:latin typeface="+mn-lt"/>
          <a:ea typeface="+mn-ea"/>
          <a:cs typeface="+mn-cs"/>
          <a:sym typeface="Noto Sans"/>
        </a:defRPr>
      </a:lvl5pPr>
      <a:lvl6pPr marL="2582740" marR="0" indent="-201490" algn="l" defTabSz="619125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1650" b="0" i="0" u="none" strike="noStrike" cap="none" spc="0" baseline="54545">
          <a:ln>
            <a:noFill/>
          </a:ln>
          <a:solidFill>
            <a:srgbClr val="86939E"/>
          </a:solidFill>
          <a:uFillTx/>
          <a:latin typeface="+mn-lt"/>
          <a:ea typeface="+mn-ea"/>
          <a:cs typeface="+mn-cs"/>
          <a:sym typeface="Noto Sans"/>
        </a:defRPr>
      </a:lvl6pPr>
      <a:lvl7pPr marL="3058990" marR="0" indent="-201490" algn="l" defTabSz="619125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1650" b="0" i="0" u="none" strike="noStrike" cap="none" spc="0" baseline="54545">
          <a:ln>
            <a:noFill/>
          </a:ln>
          <a:solidFill>
            <a:srgbClr val="86939E"/>
          </a:solidFill>
          <a:uFillTx/>
          <a:latin typeface="+mn-lt"/>
          <a:ea typeface="+mn-ea"/>
          <a:cs typeface="+mn-cs"/>
          <a:sym typeface="Noto Sans"/>
        </a:defRPr>
      </a:lvl7pPr>
      <a:lvl8pPr marL="3535240" marR="0" indent="-201490" algn="l" defTabSz="619125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1650" b="0" i="0" u="none" strike="noStrike" cap="none" spc="0" baseline="54545">
          <a:ln>
            <a:noFill/>
          </a:ln>
          <a:solidFill>
            <a:srgbClr val="86939E"/>
          </a:solidFill>
          <a:uFillTx/>
          <a:latin typeface="+mn-lt"/>
          <a:ea typeface="+mn-ea"/>
          <a:cs typeface="+mn-cs"/>
          <a:sym typeface="Noto Sans"/>
        </a:defRPr>
      </a:lvl8pPr>
      <a:lvl9pPr marL="4011490" marR="0" indent="-201490" algn="l" defTabSz="619125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1650" b="0" i="0" u="none" strike="noStrike" cap="none" spc="0" baseline="54545">
          <a:ln>
            <a:noFill/>
          </a:ln>
          <a:solidFill>
            <a:srgbClr val="86939E"/>
          </a:solidFill>
          <a:uFillTx/>
          <a:latin typeface="+mn-lt"/>
          <a:ea typeface="+mn-ea"/>
          <a:cs typeface="+mn-cs"/>
          <a:sym typeface="Noto Sans"/>
        </a:defRPr>
      </a:lvl9pPr>
    </p:bodyStyle>
    <p:otherStyle>
      <a:lvl1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1pPr>
      <a:lvl2pPr marL="0" marR="0" indent="17145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2pPr>
      <a:lvl3pPr marL="0" marR="0" indent="34290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3pPr>
      <a:lvl4pPr marL="0" marR="0" indent="51435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4pPr>
      <a:lvl5pPr marL="0" marR="0" indent="68580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5pPr>
      <a:lvl6pPr marL="0" marR="0" indent="85725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6pPr>
      <a:lvl7pPr marL="0" marR="0" indent="102870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7pPr>
      <a:lvl8pPr marL="0" marR="0" indent="120015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8pPr>
      <a:lvl9pPr marL="0" marR="0" indent="137160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5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6.png"/><Relationship Id="rId4" Type="http://schemas.microsoft.com/office/2007/relationships/hdphoto" Target="../media/hdphoto2.wdp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2E68A98-C33C-4E43-B9D2-EED27A6259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13" y="114301"/>
            <a:ext cx="5608267" cy="21646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D5E084F-C589-4A9D-995F-672DFAC58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459" y="114301"/>
            <a:ext cx="3558562" cy="18765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BB4C56A-AC53-465B-A1FF-230AED5EF5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08" t="17493" r="17867" b="67323"/>
          <a:stretch/>
        </p:blipFill>
        <p:spPr>
          <a:xfrm>
            <a:off x="8478981" y="86592"/>
            <a:ext cx="5490969" cy="21646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" y="114300"/>
            <a:ext cx="2728166" cy="1981200"/>
          </a:xfrm>
          <a:prstGeom prst="rect">
            <a:avLst/>
          </a:prstGeom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304171" y="2953517"/>
            <a:ext cx="120725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8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81425" algn="l"/>
                <a:tab pos="4410075" algn="l"/>
                <a:tab pos="4770438" algn="l"/>
              </a:tabLst>
            </a:pPr>
            <a:r>
              <a:rPr kumimoji="0" lang="fr-FR" sz="3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Mémoire de fin d’études  pour l’obtention </a:t>
            </a:r>
          </a:p>
          <a:p>
            <a:pPr marL="0" marR="0" lvl="0" indent="88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81425" algn="l"/>
                <a:tab pos="4410075" algn="l"/>
                <a:tab pos="4770438" algn="l"/>
              </a:tabLst>
            </a:pPr>
            <a:r>
              <a:rPr kumimoji="0" lang="fr-FR" sz="3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du diplôme de troisième cycle spécialisé en finances publiques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518948" y="5475317"/>
            <a:ext cx="13499380" cy="247719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fr-FR" sz="4400" b="1" i="1" baseline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Thème du mémoire</a:t>
            </a:r>
            <a:endParaRPr lang="fr-FR" sz="44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483925" y="5030943"/>
            <a:ext cx="374072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800" b="1" i="1" u="none" strike="noStrike" cap="none" spc="0" normalizeH="0" baseline="54545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ea typeface="+mn-ea"/>
                <a:cs typeface="Times New Roman" pitchFamily="18" charset="0"/>
                <a:sym typeface="Noto Sans"/>
              </a:rPr>
              <a:t>Thème</a:t>
            </a:r>
            <a:endParaRPr kumimoji="0" lang="fr-FR" sz="3600" b="1" i="1" u="none" strike="noStrike" cap="none" spc="0" normalizeH="0" baseline="54545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itchFamily="18" charset="0"/>
              <a:ea typeface="+mn-ea"/>
              <a:cs typeface="Times New Roman" pitchFamily="18" charset="0"/>
              <a:sym typeface="Noto San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768595" y="8910775"/>
            <a:ext cx="31057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 smtClean="0">
                <a:solidFill>
                  <a:srgbClr val="000000"/>
                </a:solidFill>
                <a:effectLst>
                  <a:glow rad="101600">
                    <a:schemeClr val="bg1">
                      <a:lumMod val="6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Présenté par :</a:t>
            </a:r>
          </a:p>
          <a:p>
            <a:r>
              <a:rPr lang="fr-FR" sz="4800" dirty="0" smtClean="0">
                <a:solidFill>
                  <a:srgbClr val="000000"/>
                </a:solidFill>
                <a:effectLst>
                  <a:glow rad="101600">
                    <a:schemeClr val="bg1">
                      <a:lumMod val="6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NOM Prénom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0864219" y="8813794"/>
            <a:ext cx="3105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 smtClean="0">
                <a:solidFill>
                  <a:srgbClr val="000000"/>
                </a:solidFill>
                <a:effectLst>
                  <a:glow rad="101600">
                    <a:schemeClr val="bg1">
                      <a:lumMod val="6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Encadré par :</a:t>
            </a:r>
          </a:p>
          <a:p>
            <a:r>
              <a:rPr lang="fr-FR" sz="4800" dirty="0" smtClean="0">
                <a:solidFill>
                  <a:srgbClr val="000000"/>
                </a:solidFill>
                <a:effectLst>
                  <a:glow rad="101600">
                    <a:schemeClr val="bg1">
                      <a:lumMod val="6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NOM Prénom</a:t>
            </a:r>
          </a:p>
          <a:p>
            <a:r>
              <a:rPr lang="fr-FR" sz="4800" dirty="0" smtClean="0">
                <a:solidFill>
                  <a:srgbClr val="000000"/>
                </a:solidFill>
                <a:effectLst>
                  <a:glow rad="101600">
                    <a:schemeClr val="bg1">
                      <a:lumMod val="6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Qualité</a:t>
            </a:r>
          </a:p>
        </p:txBody>
      </p:sp>
      <p:sp>
        <p:nvSpPr>
          <p:cNvPr id="9218" name="Oval 2"/>
          <p:cNvSpPr>
            <a:spLocks noChangeArrowheads="1"/>
          </p:cNvSpPr>
          <p:nvPr/>
        </p:nvSpPr>
        <p:spPr bwMode="auto">
          <a:xfrm>
            <a:off x="6567051" y="11998036"/>
            <a:ext cx="4211782" cy="138545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Arial" pitchFamily="34" charset="0"/>
              </a:rPr>
              <a:t>Promotion Spéciale</a:t>
            </a: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Arial" pitchFamily="34" charset="0"/>
              </a:rPr>
              <a:t>2023/2025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06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Shape 130"/>
          <p:cNvSpPr>
            <a:spLocks noChangeArrowheads="1"/>
          </p:cNvSpPr>
          <p:nvPr/>
        </p:nvSpPr>
        <p:spPr bwMode="auto">
          <a:xfrm>
            <a:off x="461752" y="86861"/>
            <a:ext cx="17259300" cy="12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7037050">
              <a:lnSpc>
                <a:spcPct val="200000"/>
              </a:lnSpc>
              <a:defRPr/>
            </a:pPr>
            <a:r>
              <a:rPr lang="fr-FR" altLang="en-US" sz="4400" b="1" baseline="0" dirty="0" smtClean="0">
                <a:solidFill>
                  <a:srgbClr val="00882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en-US" sz="4400" b="1" baseline="0" dirty="0">
              <a:solidFill>
                <a:srgbClr val="00882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832688" y="346358"/>
            <a:ext cx="11936256" cy="1524011"/>
          </a:xfrm>
          <a:prstGeom prst="roundRect">
            <a:avLst>
              <a:gd name="adj" fmla="val 50000"/>
            </a:avLst>
          </a:prstGeom>
          <a:solidFill>
            <a:srgbClr val="7DC8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84048" algn="ctr"/>
            <a:endParaRPr lang="fr-FR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84048" algn="ctr"/>
            <a:r>
              <a:rPr lang="fr-FR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Chapitre II</a:t>
            </a:r>
            <a:endParaRPr lang="fr-FR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930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Shape 130"/>
          <p:cNvSpPr>
            <a:spLocks noChangeArrowheads="1"/>
          </p:cNvSpPr>
          <p:nvPr/>
        </p:nvSpPr>
        <p:spPr bwMode="auto">
          <a:xfrm>
            <a:off x="461752" y="86861"/>
            <a:ext cx="17259300" cy="12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7037050">
              <a:lnSpc>
                <a:spcPct val="200000"/>
              </a:lnSpc>
              <a:defRPr/>
            </a:pPr>
            <a:r>
              <a:rPr lang="fr-FR" altLang="en-US" sz="4400" b="1" baseline="0" dirty="0" smtClean="0">
                <a:solidFill>
                  <a:srgbClr val="00882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en-US" sz="4400" b="1" baseline="0" dirty="0">
              <a:solidFill>
                <a:srgbClr val="00882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832688" y="346358"/>
            <a:ext cx="11936256" cy="1524011"/>
          </a:xfrm>
          <a:prstGeom prst="roundRect">
            <a:avLst>
              <a:gd name="adj" fmla="val 50000"/>
            </a:avLst>
          </a:prstGeom>
          <a:solidFill>
            <a:srgbClr val="7DC8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84048" algn="ctr"/>
            <a:endParaRPr lang="fr-FR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84048" algn="ctr"/>
            <a:r>
              <a:rPr lang="fr-FR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Chapitre III</a:t>
            </a:r>
            <a:endParaRPr lang="fr-FR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930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Shape 130"/>
          <p:cNvSpPr>
            <a:spLocks noChangeArrowheads="1"/>
          </p:cNvSpPr>
          <p:nvPr/>
        </p:nvSpPr>
        <p:spPr bwMode="auto">
          <a:xfrm>
            <a:off x="461752" y="86861"/>
            <a:ext cx="17259300" cy="12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7037050">
              <a:lnSpc>
                <a:spcPct val="200000"/>
              </a:lnSpc>
              <a:defRPr/>
            </a:pPr>
            <a:r>
              <a:rPr lang="fr-FR" altLang="en-US" sz="4400" b="1" baseline="0" dirty="0" smtClean="0">
                <a:solidFill>
                  <a:srgbClr val="00882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en-US" sz="4400" b="1" baseline="0" dirty="0">
              <a:solidFill>
                <a:srgbClr val="00882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860397" y="346358"/>
            <a:ext cx="11936256" cy="1524011"/>
          </a:xfrm>
          <a:prstGeom prst="roundRect">
            <a:avLst>
              <a:gd name="adj" fmla="val 50000"/>
            </a:avLst>
          </a:prstGeom>
          <a:solidFill>
            <a:srgbClr val="7DC8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Résultats de recherche</a:t>
            </a:r>
            <a:endParaRPr lang="fr-FR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 3"/>
          <p:cNvSpPr/>
          <p:nvPr/>
        </p:nvSpPr>
        <p:spPr>
          <a:xfrm rot="12870272" flipH="1">
            <a:off x="-1583301" y="4365004"/>
            <a:ext cx="6341910" cy="8691294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7DC85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z="-190500"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Ellipse 10"/>
          <p:cNvSpPr/>
          <p:nvPr/>
        </p:nvSpPr>
        <p:spPr>
          <a:xfrm flipH="1">
            <a:off x="665333" y="5190048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Ellipse 11"/>
          <p:cNvSpPr/>
          <p:nvPr/>
        </p:nvSpPr>
        <p:spPr>
          <a:xfrm flipH="1">
            <a:off x="324445" y="7620007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Ellipse 12"/>
          <p:cNvSpPr/>
          <p:nvPr/>
        </p:nvSpPr>
        <p:spPr>
          <a:xfrm flipH="1">
            <a:off x="752562" y="9906022"/>
            <a:ext cx="713236" cy="950981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Légende encadrée avec une bordure 2 13"/>
          <p:cNvSpPr/>
          <p:nvPr/>
        </p:nvSpPr>
        <p:spPr>
          <a:xfrm flipH="1">
            <a:off x="4143339" y="3238475"/>
            <a:ext cx="10653313" cy="1555198"/>
          </a:xfrm>
          <a:prstGeom prst="accentBorderCallout2">
            <a:avLst>
              <a:gd name="adj1" fmla="val 25241"/>
              <a:gd name="adj2" fmla="val 102570"/>
              <a:gd name="adj3" fmla="val 28580"/>
              <a:gd name="adj4" fmla="val 113722"/>
              <a:gd name="adj5" fmla="val 131655"/>
              <a:gd name="adj6" fmla="val 130550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161280" tIns="403200" rIns="161280" bIns="161280" rtlCol="0" anchor="ctr"/>
          <a:lstStyle/>
          <a:p>
            <a:pPr marL="394717" indent="-39471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  <a:endParaRPr lang="fr-FR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Légende encadrée avec une bordure 2 14"/>
          <p:cNvSpPr/>
          <p:nvPr/>
        </p:nvSpPr>
        <p:spPr>
          <a:xfrm flipH="1">
            <a:off x="4143339" y="6095995"/>
            <a:ext cx="10653314" cy="1524012"/>
          </a:xfrm>
          <a:prstGeom prst="accentBorderCallout2">
            <a:avLst>
              <a:gd name="adj1" fmla="val 25241"/>
              <a:gd name="adj2" fmla="val 102570"/>
              <a:gd name="adj3" fmla="val 26621"/>
              <a:gd name="adj4" fmla="val 114769"/>
              <a:gd name="adj5" fmla="val 105642"/>
              <a:gd name="adj6" fmla="val 13407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0640" tIns="161280" rIns="8064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sp>
        <p:nvSpPr>
          <p:cNvPr id="16" name="Légende encadrée avec une bordure 2 15"/>
          <p:cNvSpPr/>
          <p:nvPr/>
        </p:nvSpPr>
        <p:spPr>
          <a:xfrm flipH="1">
            <a:off x="4286213" y="8953515"/>
            <a:ext cx="10510439" cy="1548230"/>
          </a:xfrm>
          <a:prstGeom prst="accentBorderCallout2">
            <a:avLst>
              <a:gd name="adj1" fmla="val 16282"/>
              <a:gd name="adj2" fmla="val 102570"/>
              <a:gd name="adj3" fmla="val 17381"/>
              <a:gd name="adj4" fmla="val 112614"/>
              <a:gd name="adj5" fmla="val 85538"/>
              <a:gd name="adj6" fmla="val 130566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1280" tIns="161280" rIns="16128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pic>
        <p:nvPicPr>
          <p:cNvPr id="17" name="Picture 1" descr="C:\Users\Pc\Documents\SABRA mémoire\images 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445" y="1485380"/>
            <a:ext cx="2466975" cy="1847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3930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Shape 130"/>
          <p:cNvSpPr>
            <a:spLocks noChangeArrowheads="1"/>
          </p:cNvSpPr>
          <p:nvPr/>
        </p:nvSpPr>
        <p:spPr bwMode="auto">
          <a:xfrm>
            <a:off x="461752" y="86861"/>
            <a:ext cx="17259300" cy="12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7037050">
              <a:lnSpc>
                <a:spcPct val="200000"/>
              </a:lnSpc>
              <a:defRPr/>
            </a:pPr>
            <a:r>
              <a:rPr lang="fr-FR" altLang="en-US" sz="4400" b="1" baseline="0" dirty="0" smtClean="0">
                <a:solidFill>
                  <a:srgbClr val="00882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en-US" sz="4400" b="1" baseline="0" dirty="0">
              <a:solidFill>
                <a:srgbClr val="00882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860397" y="346358"/>
            <a:ext cx="11936256" cy="1524011"/>
          </a:xfrm>
          <a:prstGeom prst="roundRect">
            <a:avLst>
              <a:gd name="adj" fmla="val 50000"/>
            </a:avLst>
          </a:prstGeom>
          <a:solidFill>
            <a:srgbClr val="7DC8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Recommandations</a:t>
            </a:r>
            <a:endParaRPr lang="fr-FR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 3"/>
          <p:cNvSpPr/>
          <p:nvPr/>
        </p:nvSpPr>
        <p:spPr>
          <a:xfrm rot="12870272" flipH="1">
            <a:off x="-1605072" y="4212792"/>
            <a:ext cx="6808512" cy="9138621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7DC85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z="-190500"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Ellipse 10"/>
          <p:cNvSpPr/>
          <p:nvPr/>
        </p:nvSpPr>
        <p:spPr>
          <a:xfrm flipH="1">
            <a:off x="720751" y="5190048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Ellipse 11"/>
          <p:cNvSpPr/>
          <p:nvPr/>
        </p:nvSpPr>
        <p:spPr>
          <a:xfrm flipH="1">
            <a:off x="571441" y="7620007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Ellipse 12"/>
          <p:cNvSpPr/>
          <p:nvPr/>
        </p:nvSpPr>
        <p:spPr>
          <a:xfrm flipH="1">
            <a:off x="1000068" y="10381512"/>
            <a:ext cx="713236" cy="950981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Légende encadrée avec une bordure 2 13"/>
          <p:cNvSpPr/>
          <p:nvPr/>
        </p:nvSpPr>
        <p:spPr>
          <a:xfrm flipH="1">
            <a:off x="4143340" y="3238475"/>
            <a:ext cx="10906332" cy="1555198"/>
          </a:xfrm>
          <a:prstGeom prst="accentBorderCallout2">
            <a:avLst>
              <a:gd name="adj1" fmla="val 25241"/>
              <a:gd name="adj2" fmla="val 102570"/>
              <a:gd name="adj3" fmla="val 28580"/>
              <a:gd name="adj4" fmla="val 113722"/>
              <a:gd name="adj5" fmla="val 128092"/>
              <a:gd name="adj6" fmla="val 129238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161280" tIns="403200" rIns="161280" bIns="161280" rtlCol="0" anchor="ctr"/>
          <a:lstStyle/>
          <a:p>
            <a:pPr marL="394717" indent="-39471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  <a:endParaRPr lang="fr-FR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Légende encadrée avec une bordure 2 14"/>
          <p:cNvSpPr/>
          <p:nvPr/>
        </p:nvSpPr>
        <p:spPr>
          <a:xfrm flipH="1">
            <a:off x="4143338" y="6095995"/>
            <a:ext cx="10906333" cy="1524012"/>
          </a:xfrm>
          <a:prstGeom prst="accentBorderCallout2">
            <a:avLst>
              <a:gd name="adj1" fmla="val 25241"/>
              <a:gd name="adj2" fmla="val 102570"/>
              <a:gd name="adj3" fmla="val 26621"/>
              <a:gd name="adj4" fmla="val 114769"/>
              <a:gd name="adj5" fmla="val 105642"/>
              <a:gd name="adj6" fmla="val 131150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0640" tIns="161280" rIns="8064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sp>
        <p:nvSpPr>
          <p:cNvPr id="16" name="Légende encadrée avec une bordure 2 15"/>
          <p:cNvSpPr/>
          <p:nvPr/>
        </p:nvSpPr>
        <p:spPr>
          <a:xfrm flipH="1">
            <a:off x="4286214" y="8953515"/>
            <a:ext cx="10763458" cy="1548230"/>
          </a:xfrm>
          <a:prstGeom prst="accentBorderCallout2">
            <a:avLst>
              <a:gd name="adj1" fmla="val 16282"/>
              <a:gd name="adj2" fmla="val 102570"/>
              <a:gd name="adj3" fmla="val 17381"/>
              <a:gd name="adj4" fmla="val 112614"/>
              <a:gd name="adj5" fmla="val 94487"/>
              <a:gd name="adj6" fmla="val 125250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1280" tIns="161280" rIns="16128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pic>
        <p:nvPicPr>
          <p:cNvPr id="17" name="Picture 1" descr="H:\Magister\Magister 2ème année2\Cours\8_s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192" y="1676406"/>
            <a:ext cx="2706973" cy="14235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3930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Shape 130"/>
          <p:cNvSpPr>
            <a:spLocks noChangeArrowheads="1"/>
          </p:cNvSpPr>
          <p:nvPr/>
        </p:nvSpPr>
        <p:spPr bwMode="auto">
          <a:xfrm>
            <a:off x="461752" y="86861"/>
            <a:ext cx="17259300" cy="12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7037050">
              <a:lnSpc>
                <a:spcPct val="200000"/>
              </a:lnSpc>
              <a:defRPr/>
            </a:pPr>
            <a:r>
              <a:rPr lang="fr-FR" altLang="en-US" sz="4400" b="1" baseline="0" dirty="0" smtClean="0">
                <a:solidFill>
                  <a:srgbClr val="00882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en-US" sz="4400" b="1" baseline="0" dirty="0">
              <a:solidFill>
                <a:srgbClr val="00882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860397" y="346358"/>
            <a:ext cx="11936256" cy="1524011"/>
          </a:xfrm>
          <a:prstGeom prst="roundRect">
            <a:avLst>
              <a:gd name="adj" fmla="val 50000"/>
            </a:avLst>
          </a:prstGeom>
          <a:solidFill>
            <a:srgbClr val="7DC8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Difficultés rencontrées</a:t>
            </a:r>
            <a:endParaRPr lang="fr-FR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 3"/>
          <p:cNvSpPr/>
          <p:nvPr/>
        </p:nvSpPr>
        <p:spPr>
          <a:xfrm rot="12870272" flipH="1">
            <a:off x="-1605072" y="3824866"/>
            <a:ext cx="6808512" cy="9138621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7DC85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z="-190500"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Ellipse 10"/>
          <p:cNvSpPr/>
          <p:nvPr/>
        </p:nvSpPr>
        <p:spPr>
          <a:xfrm flipH="1">
            <a:off x="665333" y="5190048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Ellipse 11"/>
          <p:cNvSpPr/>
          <p:nvPr/>
        </p:nvSpPr>
        <p:spPr>
          <a:xfrm flipH="1">
            <a:off x="571441" y="7620007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Ellipse 12"/>
          <p:cNvSpPr/>
          <p:nvPr/>
        </p:nvSpPr>
        <p:spPr>
          <a:xfrm flipH="1">
            <a:off x="1000068" y="9906022"/>
            <a:ext cx="713236" cy="950981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Légende encadrée avec une bordure 2 13"/>
          <p:cNvSpPr/>
          <p:nvPr/>
        </p:nvSpPr>
        <p:spPr>
          <a:xfrm flipH="1">
            <a:off x="4143340" y="3238475"/>
            <a:ext cx="11678551" cy="1555198"/>
          </a:xfrm>
          <a:prstGeom prst="accentBorderCallout2">
            <a:avLst>
              <a:gd name="adj1" fmla="val 25241"/>
              <a:gd name="adj2" fmla="val 102570"/>
              <a:gd name="adj3" fmla="val 28580"/>
              <a:gd name="adj4" fmla="val 113722"/>
              <a:gd name="adj5" fmla="val 128092"/>
              <a:gd name="adj6" fmla="val 128729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161280" tIns="403200" rIns="161280" bIns="161280" rtlCol="0" anchor="ctr"/>
          <a:lstStyle/>
          <a:p>
            <a:pPr marL="394717" indent="-39471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  <a:endParaRPr lang="fr-FR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Légende encadrée avec une bordure 2 14"/>
          <p:cNvSpPr/>
          <p:nvPr/>
        </p:nvSpPr>
        <p:spPr>
          <a:xfrm flipH="1">
            <a:off x="4143339" y="6095995"/>
            <a:ext cx="11678551" cy="1524012"/>
          </a:xfrm>
          <a:prstGeom prst="accentBorderCallout2">
            <a:avLst>
              <a:gd name="adj1" fmla="val 25241"/>
              <a:gd name="adj2" fmla="val 102570"/>
              <a:gd name="adj3" fmla="val 26621"/>
              <a:gd name="adj4" fmla="val 114769"/>
              <a:gd name="adj5" fmla="val 102006"/>
              <a:gd name="adj6" fmla="val 128355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0640" tIns="161280" rIns="8064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sp>
        <p:nvSpPr>
          <p:cNvPr id="16" name="Légende encadrée avec une bordure 2 15"/>
          <p:cNvSpPr/>
          <p:nvPr/>
        </p:nvSpPr>
        <p:spPr>
          <a:xfrm flipH="1">
            <a:off x="4286214" y="8953515"/>
            <a:ext cx="11535675" cy="1548230"/>
          </a:xfrm>
          <a:prstGeom prst="accentBorderCallout2">
            <a:avLst>
              <a:gd name="adj1" fmla="val 16282"/>
              <a:gd name="adj2" fmla="val 102570"/>
              <a:gd name="adj3" fmla="val 17381"/>
              <a:gd name="adj4" fmla="val 112614"/>
              <a:gd name="adj5" fmla="val 74800"/>
              <a:gd name="adj6" fmla="val 123448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1280" tIns="161280" rIns="16128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pic>
        <p:nvPicPr>
          <p:cNvPr id="17410" name="Picture 2" descr="G:\Séminaires\Séminaires OUDAI\ESM\LOLF\sceptiqu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41" y="1870369"/>
            <a:ext cx="2889810" cy="14887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3930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Shape 130"/>
          <p:cNvSpPr>
            <a:spLocks noChangeArrowheads="1"/>
          </p:cNvSpPr>
          <p:nvPr/>
        </p:nvSpPr>
        <p:spPr bwMode="auto">
          <a:xfrm>
            <a:off x="461752" y="86861"/>
            <a:ext cx="17259300" cy="12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7037050">
              <a:lnSpc>
                <a:spcPct val="200000"/>
              </a:lnSpc>
              <a:defRPr/>
            </a:pPr>
            <a:r>
              <a:rPr lang="fr-FR" altLang="en-US" sz="4400" b="1" baseline="0" dirty="0" smtClean="0">
                <a:solidFill>
                  <a:srgbClr val="00882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en-US" sz="4400" b="1" baseline="0" dirty="0">
              <a:solidFill>
                <a:srgbClr val="00882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860397" y="346358"/>
            <a:ext cx="11936256" cy="1524011"/>
          </a:xfrm>
          <a:prstGeom prst="roundRect">
            <a:avLst>
              <a:gd name="adj" fmla="val 50000"/>
            </a:avLst>
          </a:prstGeom>
          <a:solidFill>
            <a:srgbClr val="7DC8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Perspectives de développement</a:t>
            </a:r>
            <a:endParaRPr lang="fr-FR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 3"/>
          <p:cNvSpPr/>
          <p:nvPr/>
        </p:nvSpPr>
        <p:spPr>
          <a:xfrm rot="12870272" flipH="1">
            <a:off x="-1605072" y="3824866"/>
            <a:ext cx="6808512" cy="9138621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7DC85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z="-190500"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Ellipse 10"/>
          <p:cNvSpPr/>
          <p:nvPr/>
        </p:nvSpPr>
        <p:spPr>
          <a:xfrm flipH="1">
            <a:off x="665333" y="5190048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Ellipse 11"/>
          <p:cNvSpPr/>
          <p:nvPr/>
        </p:nvSpPr>
        <p:spPr>
          <a:xfrm flipH="1">
            <a:off x="571441" y="7620007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Ellipse 12"/>
          <p:cNvSpPr/>
          <p:nvPr/>
        </p:nvSpPr>
        <p:spPr>
          <a:xfrm flipH="1">
            <a:off x="1000068" y="9906022"/>
            <a:ext cx="713236" cy="950981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Légende encadrée avec une bordure 2 13"/>
          <p:cNvSpPr/>
          <p:nvPr/>
        </p:nvSpPr>
        <p:spPr>
          <a:xfrm flipH="1">
            <a:off x="4143338" y="3238475"/>
            <a:ext cx="11927934" cy="1555198"/>
          </a:xfrm>
          <a:prstGeom prst="accentBorderCallout2">
            <a:avLst>
              <a:gd name="adj1" fmla="val 25241"/>
              <a:gd name="adj2" fmla="val 102570"/>
              <a:gd name="adj3" fmla="val 28580"/>
              <a:gd name="adj4" fmla="val 113722"/>
              <a:gd name="adj5" fmla="val 128092"/>
              <a:gd name="adj6" fmla="val 128729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161280" tIns="403200" rIns="161280" bIns="161280" rtlCol="0" anchor="ctr"/>
          <a:lstStyle/>
          <a:p>
            <a:pPr marL="394717" indent="-39471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  <a:endParaRPr lang="fr-FR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Légende encadrée avec une bordure 2 14"/>
          <p:cNvSpPr/>
          <p:nvPr/>
        </p:nvSpPr>
        <p:spPr>
          <a:xfrm flipH="1">
            <a:off x="4143338" y="6095995"/>
            <a:ext cx="11927933" cy="1524012"/>
          </a:xfrm>
          <a:prstGeom prst="accentBorderCallout2">
            <a:avLst>
              <a:gd name="adj1" fmla="val 25241"/>
              <a:gd name="adj2" fmla="val 102570"/>
              <a:gd name="adj3" fmla="val 26621"/>
              <a:gd name="adj4" fmla="val 114769"/>
              <a:gd name="adj5" fmla="val 102006"/>
              <a:gd name="adj6" fmla="val 128355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0640" tIns="161280" rIns="8064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sp>
        <p:nvSpPr>
          <p:cNvPr id="16" name="Légende encadrée avec une bordure 2 15"/>
          <p:cNvSpPr/>
          <p:nvPr/>
        </p:nvSpPr>
        <p:spPr>
          <a:xfrm flipH="1">
            <a:off x="4286212" y="8953515"/>
            <a:ext cx="11785058" cy="1548230"/>
          </a:xfrm>
          <a:prstGeom prst="accentBorderCallout2">
            <a:avLst>
              <a:gd name="adj1" fmla="val 16282"/>
              <a:gd name="adj2" fmla="val 102570"/>
              <a:gd name="adj3" fmla="val 17381"/>
              <a:gd name="adj4" fmla="val 112614"/>
              <a:gd name="adj5" fmla="val 74800"/>
              <a:gd name="adj6" fmla="val 123448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1280" tIns="161280" rIns="16128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45" y="1485380"/>
            <a:ext cx="2296218" cy="178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3930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" name="Shape 102">
            <a:extLst>
              <a:ext uri="{FF2B5EF4-FFF2-40B4-BE49-F238E27FC236}">
                <a16:creationId xmlns:a16="http://schemas.microsoft.com/office/drawing/2014/main" id="{E6FA44DA-3EC1-471B-AA9D-854B10713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963" y="6248400"/>
            <a:ext cx="18437930" cy="2291084"/>
          </a:xfrm>
          <a:prstGeom prst="rect">
            <a:avLst/>
          </a:prstGeom>
          <a:noFill/>
          <a:ln>
            <a:noFill/>
          </a:ln>
        </p:spPr>
        <p:txBody>
          <a:bodyPr lIns="76200" tIns="76200" rIns="76200" bIns="762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651000" eaLnBrk="1">
              <a:defRPr/>
            </a:pPr>
            <a:r>
              <a:rPr lang="fr-FR" altLang="en-US" sz="9600" b="1" i="1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rPr>
              <a:t>Merci pour votre attention</a:t>
            </a:r>
          </a:p>
          <a:p>
            <a:pPr algn="ctr" defTabSz="1651000" eaLnBrk="1">
              <a:defRPr/>
            </a:pPr>
            <a:endParaRPr lang="fr-FR" altLang="en-US" sz="9600" b="1" i="1" baseline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66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Shape 130"/>
          <p:cNvSpPr>
            <a:spLocks noChangeArrowheads="1"/>
          </p:cNvSpPr>
          <p:nvPr/>
        </p:nvSpPr>
        <p:spPr bwMode="auto">
          <a:xfrm>
            <a:off x="461752" y="86861"/>
            <a:ext cx="17259300" cy="12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7037050">
              <a:lnSpc>
                <a:spcPct val="200000"/>
              </a:lnSpc>
              <a:defRPr/>
            </a:pPr>
            <a:r>
              <a:rPr lang="fr-FR" altLang="en-US" sz="4400" b="1" baseline="0" dirty="0" smtClean="0">
                <a:solidFill>
                  <a:srgbClr val="00882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en-US" sz="4400" b="1" baseline="0" dirty="0">
              <a:solidFill>
                <a:srgbClr val="00882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860397" y="346358"/>
            <a:ext cx="11936256" cy="1524011"/>
          </a:xfrm>
          <a:prstGeom prst="roundRect">
            <a:avLst>
              <a:gd name="adj" fmla="val 50000"/>
            </a:avLst>
          </a:prstGeom>
          <a:solidFill>
            <a:srgbClr val="7DC8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Intérêt du sujet</a:t>
            </a:r>
            <a:endParaRPr lang="fr-FR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 3"/>
          <p:cNvSpPr/>
          <p:nvPr/>
        </p:nvSpPr>
        <p:spPr>
          <a:xfrm rot="12870272" flipH="1">
            <a:off x="-1657333" y="4379291"/>
            <a:ext cx="6688595" cy="8567965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7DC85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z="-190500"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Ellipse 10"/>
          <p:cNvSpPr/>
          <p:nvPr/>
        </p:nvSpPr>
        <p:spPr>
          <a:xfrm flipH="1">
            <a:off x="665333" y="5190048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Ellipse 11"/>
          <p:cNvSpPr/>
          <p:nvPr/>
        </p:nvSpPr>
        <p:spPr>
          <a:xfrm flipH="1">
            <a:off x="571441" y="7620007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Ellipse 12"/>
          <p:cNvSpPr/>
          <p:nvPr/>
        </p:nvSpPr>
        <p:spPr>
          <a:xfrm flipH="1">
            <a:off x="1000068" y="9906022"/>
            <a:ext cx="713236" cy="950981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Légende encadrée avec une bordure 2 13"/>
          <p:cNvSpPr/>
          <p:nvPr/>
        </p:nvSpPr>
        <p:spPr>
          <a:xfrm flipH="1">
            <a:off x="4143340" y="3238475"/>
            <a:ext cx="11678551" cy="1555198"/>
          </a:xfrm>
          <a:prstGeom prst="accentBorderCallout2">
            <a:avLst>
              <a:gd name="adj1" fmla="val 25241"/>
              <a:gd name="adj2" fmla="val 102570"/>
              <a:gd name="adj3" fmla="val 28580"/>
              <a:gd name="adj4" fmla="val 113722"/>
              <a:gd name="adj5" fmla="val 128092"/>
              <a:gd name="adj6" fmla="val 128729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161280" tIns="403200" rIns="161280" bIns="161280" rtlCol="0" anchor="ctr"/>
          <a:lstStyle/>
          <a:p>
            <a:pPr marL="394717" indent="-39471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  <a:endParaRPr lang="fr-FR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Légende encadrée avec une bordure 2 14"/>
          <p:cNvSpPr/>
          <p:nvPr/>
        </p:nvSpPr>
        <p:spPr>
          <a:xfrm flipH="1">
            <a:off x="4143339" y="6095995"/>
            <a:ext cx="11678551" cy="1524012"/>
          </a:xfrm>
          <a:prstGeom prst="accentBorderCallout2">
            <a:avLst>
              <a:gd name="adj1" fmla="val 25241"/>
              <a:gd name="adj2" fmla="val 102570"/>
              <a:gd name="adj3" fmla="val 26621"/>
              <a:gd name="adj4" fmla="val 114769"/>
              <a:gd name="adj5" fmla="val 102006"/>
              <a:gd name="adj6" fmla="val 128355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0640" tIns="161280" rIns="8064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sp>
        <p:nvSpPr>
          <p:cNvPr id="16" name="Légende encadrée avec une bordure 2 15"/>
          <p:cNvSpPr/>
          <p:nvPr/>
        </p:nvSpPr>
        <p:spPr>
          <a:xfrm flipH="1">
            <a:off x="4286214" y="8953515"/>
            <a:ext cx="11535675" cy="1548230"/>
          </a:xfrm>
          <a:prstGeom prst="accentBorderCallout2">
            <a:avLst>
              <a:gd name="adj1" fmla="val 16282"/>
              <a:gd name="adj2" fmla="val 102570"/>
              <a:gd name="adj3" fmla="val 17381"/>
              <a:gd name="adj4" fmla="val 112614"/>
              <a:gd name="adj5" fmla="val 74800"/>
              <a:gd name="adj6" fmla="val 123448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1280" tIns="161280" rIns="16128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pic>
        <p:nvPicPr>
          <p:cNvPr id="21506" name="Picture 2" descr="G:\Séminaires\Séminaires OUDAI\ESM\LOLF\tree-541502_12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1348" y="1867122"/>
            <a:ext cx="2854036" cy="13713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3930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Shape 130"/>
          <p:cNvSpPr>
            <a:spLocks noChangeArrowheads="1"/>
          </p:cNvSpPr>
          <p:nvPr/>
        </p:nvSpPr>
        <p:spPr bwMode="auto">
          <a:xfrm>
            <a:off x="461752" y="86861"/>
            <a:ext cx="17259300" cy="12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7037050">
              <a:lnSpc>
                <a:spcPct val="200000"/>
              </a:lnSpc>
              <a:defRPr/>
            </a:pPr>
            <a:r>
              <a:rPr lang="fr-FR" altLang="en-US" sz="4400" b="1" baseline="0" dirty="0" smtClean="0">
                <a:solidFill>
                  <a:srgbClr val="00882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en-US" sz="4400" b="1" baseline="0" dirty="0">
              <a:solidFill>
                <a:srgbClr val="00882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860397" y="346358"/>
            <a:ext cx="11936256" cy="1524011"/>
          </a:xfrm>
          <a:prstGeom prst="roundRect">
            <a:avLst>
              <a:gd name="adj" fmla="val 50000"/>
            </a:avLst>
          </a:prstGeom>
          <a:solidFill>
            <a:srgbClr val="7DC8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Contexte de l’étude</a:t>
            </a:r>
            <a:endParaRPr lang="fr-FR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 3"/>
          <p:cNvSpPr/>
          <p:nvPr/>
        </p:nvSpPr>
        <p:spPr>
          <a:xfrm rot="12870272" flipH="1">
            <a:off x="-1651040" y="4480599"/>
            <a:ext cx="6983349" cy="8365349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7DC85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z="-190500"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Ellipse 10"/>
          <p:cNvSpPr/>
          <p:nvPr/>
        </p:nvSpPr>
        <p:spPr>
          <a:xfrm flipH="1">
            <a:off x="665333" y="5190048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Ellipse 11"/>
          <p:cNvSpPr/>
          <p:nvPr/>
        </p:nvSpPr>
        <p:spPr>
          <a:xfrm flipH="1">
            <a:off x="571441" y="7620007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Ellipse 12"/>
          <p:cNvSpPr/>
          <p:nvPr/>
        </p:nvSpPr>
        <p:spPr>
          <a:xfrm flipH="1">
            <a:off x="1000068" y="9906022"/>
            <a:ext cx="713236" cy="950981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Légende encadrée avec une bordure 2 13"/>
          <p:cNvSpPr/>
          <p:nvPr/>
        </p:nvSpPr>
        <p:spPr>
          <a:xfrm flipH="1">
            <a:off x="4143340" y="3238475"/>
            <a:ext cx="11678551" cy="1555198"/>
          </a:xfrm>
          <a:prstGeom prst="accentBorderCallout2">
            <a:avLst>
              <a:gd name="adj1" fmla="val 25241"/>
              <a:gd name="adj2" fmla="val 102570"/>
              <a:gd name="adj3" fmla="val 28580"/>
              <a:gd name="adj4" fmla="val 113722"/>
              <a:gd name="adj5" fmla="val 128092"/>
              <a:gd name="adj6" fmla="val 128729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161280" tIns="403200" rIns="161280" bIns="161280" rtlCol="0" anchor="ctr"/>
          <a:lstStyle/>
          <a:p>
            <a:pPr marL="394717" indent="-39471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  <a:endParaRPr lang="fr-FR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Légende encadrée avec une bordure 2 14"/>
          <p:cNvSpPr/>
          <p:nvPr/>
        </p:nvSpPr>
        <p:spPr>
          <a:xfrm flipH="1">
            <a:off x="4143339" y="6095995"/>
            <a:ext cx="11678551" cy="1524012"/>
          </a:xfrm>
          <a:prstGeom prst="accentBorderCallout2">
            <a:avLst>
              <a:gd name="adj1" fmla="val 25241"/>
              <a:gd name="adj2" fmla="val 102570"/>
              <a:gd name="adj3" fmla="val 26621"/>
              <a:gd name="adj4" fmla="val 114769"/>
              <a:gd name="adj5" fmla="val 102006"/>
              <a:gd name="adj6" fmla="val 128355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0640" tIns="161280" rIns="8064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sp>
        <p:nvSpPr>
          <p:cNvPr id="16" name="Légende encadrée avec une bordure 2 15"/>
          <p:cNvSpPr/>
          <p:nvPr/>
        </p:nvSpPr>
        <p:spPr>
          <a:xfrm flipH="1">
            <a:off x="4286214" y="8953515"/>
            <a:ext cx="11535675" cy="1548230"/>
          </a:xfrm>
          <a:prstGeom prst="accentBorderCallout2">
            <a:avLst>
              <a:gd name="adj1" fmla="val 16282"/>
              <a:gd name="adj2" fmla="val 102570"/>
              <a:gd name="adj3" fmla="val 17381"/>
              <a:gd name="adj4" fmla="val 112614"/>
              <a:gd name="adj5" fmla="val 74800"/>
              <a:gd name="adj6" fmla="val 123448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1280" tIns="161280" rIns="16128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pic>
        <p:nvPicPr>
          <p:cNvPr id="20482" name="Picture 2" descr="G:\Séminaires\Séminaires OUDAI\ESM\LOLF\analyse-peste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9304" y="2046262"/>
            <a:ext cx="3048000" cy="11922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3930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Shape 130"/>
          <p:cNvSpPr>
            <a:spLocks noChangeArrowheads="1"/>
          </p:cNvSpPr>
          <p:nvPr/>
        </p:nvSpPr>
        <p:spPr bwMode="auto">
          <a:xfrm>
            <a:off x="461752" y="86861"/>
            <a:ext cx="17259300" cy="12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7037050">
              <a:lnSpc>
                <a:spcPct val="200000"/>
              </a:lnSpc>
              <a:defRPr/>
            </a:pPr>
            <a:r>
              <a:rPr lang="fr-FR" altLang="en-US" sz="4400" b="1" baseline="0" dirty="0" smtClean="0">
                <a:solidFill>
                  <a:srgbClr val="00882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en-US" sz="4400" b="1" baseline="0" dirty="0">
              <a:solidFill>
                <a:srgbClr val="00882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860397" y="346358"/>
            <a:ext cx="11936256" cy="1524011"/>
          </a:xfrm>
          <a:prstGeom prst="roundRect">
            <a:avLst>
              <a:gd name="adj" fmla="val 50000"/>
            </a:avLst>
          </a:prstGeom>
          <a:solidFill>
            <a:srgbClr val="7DC8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Objectifs recherchés</a:t>
            </a:r>
          </a:p>
        </p:txBody>
      </p:sp>
      <p:sp>
        <p:nvSpPr>
          <p:cNvPr id="10" name=" 3"/>
          <p:cNvSpPr/>
          <p:nvPr/>
        </p:nvSpPr>
        <p:spPr>
          <a:xfrm rot="12870272" flipH="1">
            <a:off x="-1613175" y="4521484"/>
            <a:ext cx="6600279" cy="8439486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7DC85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z="-190500"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Ellipse 10"/>
          <p:cNvSpPr/>
          <p:nvPr/>
        </p:nvSpPr>
        <p:spPr>
          <a:xfrm flipH="1">
            <a:off x="665333" y="5190048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Ellipse 11"/>
          <p:cNvSpPr/>
          <p:nvPr/>
        </p:nvSpPr>
        <p:spPr>
          <a:xfrm flipH="1">
            <a:off x="571441" y="7620007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Ellipse 12"/>
          <p:cNvSpPr/>
          <p:nvPr/>
        </p:nvSpPr>
        <p:spPr>
          <a:xfrm flipH="1">
            <a:off x="1000068" y="9906022"/>
            <a:ext cx="713236" cy="950981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Légende encadrée avec une bordure 2 13"/>
          <p:cNvSpPr/>
          <p:nvPr/>
        </p:nvSpPr>
        <p:spPr>
          <a:xfrm flipH="1">
            <a:off x="4143340" y="3238475"/>
            <a:ext cx="11678551" cy="1555198"/>
          </a:xfrm>
          <a:prstGeom prst="accentBorderCallout2">
            <a:avLst>
              <a:gd name="adj1" fmla="val 25241"/>
              <a:gd name="adj2" fmla="val 102570"/>
              <a:gd name="adj3" fmla="val 28580"/>
              <a:gd name="adj4" fmla="val 113722"/>
              <a:gd name="adj5" fmla="val 128092"/>
              <a:gd name="adj6" fmla="val 128729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161280" tIns="403200" rIns="161280" bIns="161280" rtlCol="0" anchor="ctr"/>
          <a:lstStyle/>
          <a:p>
            <a:pPr marL="394717" indent="-39471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  <a:endParaRPr lang="fr-FR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Légende encadrée avec une bordure 2 14"/>
          <p:cNvSpPr/>
          <p:nvPr/>
        </p:nvSpPr>
        <p:spPr>
          <a:xfrm flipH="1">
            <a:off x="4143339" y="6095995"/>
            <a:ext cx="11678551" cy="1524012"/>
          </a:xfrm>
          <a:prstGeom prst="accentBorderCallout2">
            <a:avLst>
              <a:gd name="adj1" fmla="val 25241"/>
              <a:gd name="adj2" fmla="val 102570"/>
              <a:gd name="adj3" fmla="val 26621"/>
              <a:gd name="adj4" fmla="val 114769"/>
              <a:gd name="adj5" fmla="val 102006"/>
              <a:gd name="adj6" fmla="val 128355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0640" tIns="161280" rIns="8064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sp>
        <p:nvSpPr>
          <p:cNvPr id="16" name="Légende encadrée avec une bordure 2 15"/>
          <p:cNvSpPr/>
          <p:nvPr/>
        </p:nvSpPr>
        <p:spPr>
          <a:xfrm flipH="1">
            <a:off x="4286214" y="8953515"/>
            <a:ext cx="11535675" cy="1548230"/>
          </a:xfrm>
          <a:prstGeom prst="accentBorderCallout2">
            <a:avLst>
              <a:gd name="adj1" fmla="val 16282"/>
              <a:gd name="adj2" fmla="val 102570"/>
              <a:gd name="adj3" fmla="val 17381"/>
              <a:gd name="adj4" fmla="val 112614"/>
              <a:gd name="adj5" fmla="val 74800"/>
              <a:gd name="adj6" fmla="val 123448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1280" tIns="161280" rIns="16128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 cstate="print"/>
          <a:srcRect l="16990" t="39583" r="57241" b="39583"/>
          <a:stretch>
            <a:fillRect/>
          </a:stretch>
        </p:blipFill>
        <p:spPr bwMode="auto">
          <a:xfrm>
            <a:off x="324445" y="1870369"/>
            <a:ext cx="3352800" cy="15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3930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Shape 130"/>
          <p:cNvSpPr>
            <a:spLocks noChangeArrowheads="1"/>
          </p:cNvSpPr>
          <p:nvPr/>
        </p:nvSpPr>
        <p:spPr bwMode="auto">
          <a:xfrm>
            <a:off x="461752" y="86861"/>
            <a:ext cx="17259300" cy="12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7037050">
              <a:lnSpc>
                <a:spcPct val="200000"/>
              </a:lnSpc>
              <a:defRPr/>
            </a:pPr>
            <a:r>
              <a:rPr lang="fr-FR" altLang="en-US" sz="4400" b="1" baseline="0" dirty="0" smtClean="0">
                <a:solidFill>
                  <a:srgbClr val="00882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en-US" sz="4400" b="1" baseline="0" dirty="0">
              <a:solidFill>
                <a:srgbClr val="00882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832688" y="346358"/>
            <a:ext cx="11936256" cy="1524011"/>
          </a:xfrm>
          <a:prstGeom prst="roundRect">
            <a:avLst>
              <a:gd name="adj" fmla="val 50000"/>
            </a:avLst>
          </a:prstGeom>
          <a:solidFill>
            <a:srgbClr val="7DC8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84048" algn="ctr"/>
            <a:endParaRPr lang="fr-FR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84048" algn="ctr"/>
            <a:r>
              <a:rPr lang="fr-FR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Problématique de recherche</a:t>
            </a:r>
            <a:endParaRPr lang="ar-DZ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1149094" y="3450173"/>
            <a:ext cx="14270182" cy="220248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36000" rIns="36000" rtlCol="0" anchor="ctr"/>
          <a:lstStyle/>
          <a:p>
            <a:pPr algn="ctr" rtl="1"/>
            <a:r>
              <a:rPr lang="fr-FR" sz="4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……………………………………………. ?</a:t>
            </a:r>
            <a:endParaRPr lang="fr-FR" sz="4400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e 71"/>
          <p:cNvGrpSpPr/>
          <p:nvPr/>
        </p:nvGrpSpPr>
        <p:grpSpPr>
          <a:xfrm flipH="1">
            <a:off x="618032" y="7038101"/>
            <a:ext cx="14982186" cy="1524011"/>
            <a:chOff x="1500166" y="1630782"/>
            <a:chExt cx="6483406" cy="769960"/>
          </a:xfrm>
        </p:grpSpPr>
        <p:grpSp>
          <p:nvGrpSpPr>
            <p:cNvPr id="23" name="Groupe 14"/>
            <p:cNvGrpSpPr/>
            <p:nvPr/>
          </p:nvGrpSpPr>
          <p:grpSpPr>
            <a:xfrm rot="10800000">
              <a:off x="1500166" y="1630782"/>
              <a:ext cx="6336415" cy="769960"/>
              <a:chOff x="1212059" y="1467613"/>
              <a:chExt cx="4145054" cy="1207096"/>
            </a:xfr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25" name="Pentagone 24"/>
              <p:cNvSpPr/>
              <p:nvPr/>
            </p:nvSpPr>
            <p:spPr>
              <a:xfrm rot="10800000">
                <a:off x="1212059" y="1545937"/>
                <a:ext cx="4053841" cy="1128772"/>
              </a:xfrm>
              <a:prstGeom prst="homePlate">
                <a:avLst/>
              </a:prstGeom>
              <a:ln w="28575"/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Pentagone 4"/>
              <p:cNvSpPr/>
              <p:nvPr/>
            </p:nvSpPr>
            <p:spPr>
              <a:xfrm rot="21600000">
                <a:off x="1585468" y="1467613"/>
                <a:ext cx="3771645" cy="112877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97757" tIns="198120" rIns="369824" bIns="198120" numCol="1" spcCol="1270" anchor="ctr" anchorCtr="0">
                <a:noAutofit/>
              </a:bodyPr>
              <a:lstStyle/>
              <a:p>
                <a:pPr algn="ctr" defTabSz="5177536">
                  <a:lnSpc>
                    <a:spcPct val="90000"/>
                  </a:lnSpc>
                  <a:spcAft>
                    <a:spcPct val="35000"/>
                  </a:spcAft>
                </a:pPr>
                <a:endParaRPr lang="fr-FR" sz="11600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22" name="Ellipse 21"/>
            <p:cNvSpPr/>
            <p:nvPr/>
          </p:nvSpPr>
          <p:spPr>
            <a:xfrm>
              <a:off x="7568033" y="1673197"/>
              <a:ext cx="415539" cy="727517"/>
            </a:xfrm>
            <a:prstGeom prst="ellipse">
              <a:avLst/>
            </a:prstGeom>
            <a:ln w="38100">
              <a:solidFill>
                <a:schemeClr val="bg1"/>
              </a:solidFill>
            </a:ln>
            <a:effectLst>
              <a:outerShdw blurRad="40000" dist="20000" sx="1000" sy="1000" rotWithShape="0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lIns="108000" tIns="0" rIns="0" bIns="0" anchor="ctr" anchorCtr="0"/>
            <a:lstStyle/>
            <a:p>
              <a:r>
                <a:rPr lang="ar-DZ" sz="4500" b="1" dirty="0" smtClean="0">
                  <a:solidFill>
                    <a:schemeClr val="bg2"/>
                  </a:solidFill>
                  <a:cs typeface="+mj-cs"/>
                </a:rPr>
                <a:t>1</a:t>
              </a:r>
              <a:r>
                <a:rPr lang="fr-FR" sz="4500" b="1" dirty="0" smtClean="0">
                  <a:solidFill>
                    <a:schemeClr val="bg2"/>
                  </a:solidFill>
                  <a:cs typeface="+mj-cs"/>
                </a:rPr>
                <a:t>  </a:t>
              </a:r>
              <a:endParaRPr lang="fr-FR" sz="3600" b="1" dirty="0">
                <a:solidFill>
                  <a:schemeClr val="bg2"/>
                </a:solidFill>
                <a:cs typeface="+mj-cs"/>
              </a:endParaRPr>
            </a:p>
          </p:txBody>
        </p:sp>
      </p:grpSp>
      <p:grpSp>
        <p:nvGrpSpPr>
          <p:cNvPr id="27" name="Groupe 64"/>
          <p:cNvGrpSpPr/>
          <p:nvPr/>
        </p:nvGrpSpPr>
        <p:grpSpPr>
          <a:xfrm flipH="1">
            <a:off x="673450" y="9116940"/>
            <a:ext cx="14664816" cy="1440024"/>
            <a:chOff x="1500166" y="1673210"/>
            <a:chExt cx="6483467" cy="727533"/>
          </a:xfrm>
        </p:grpSpPr>
        <p:grpSp>
          <p:nvGrpSpPr>
            <p:cNvPr id="30" name="Groupe 67"/>
            <p:cNvGrpSpPr/>
            <p:nvPr/>
          </p:nvGrpSpPr>
          <p:grpSpPr>
            <a:xfrm rot="10800000">
              <a:off x="1500166" y="1680742"/>
              <a:ext cx="6273180" cy="720001"/>
              <a:chOff x="1253425" y="1467611"/>
              <a:chExt cx="4103688" cy="1128774"/>
            </a:xfr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32" name="Pentagone 31"/>
              <p:cNvSpPr/>
              <p:nvPr/>
            </p:nvSpPr>
            <p:spPr>
              <a:xfrm rot="10800000">
                <a:off x="1253425" y="1467611"/>
                <a:ext cx="4053841" cy="1128772"/>
              </a:xfrm>
              <a:prstGeom prst="homePlate">
                <a:avLst/>
              </a:prstGeom>
              <a:solidFill>
                <a:schemeClr val="tx2">
                  <a:lumMod val="75000"/>
                </a:schemeClr>
              </a:solidFill>
              <a:ln w="28575"/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Pentagone 4"/>
              <p:cNvSpPr/>
              <p:nvPr/>
            </p:nvSpPr>
            <p:spPr>
              <a:xfrm rot="21600000">
                <a:off x="1585468" y="1467613"/>
                <a:ext cx="3771645" cy="112877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97757" tIns="198120" rIns="369824" bIns="198120" numCol="1" spcCol="1270" anchor="ctr" anchorCtr="0">
                <a:noAutofit/>
              </a:bodyPr>
              <a:lstStyle/>
              <a:p>
                <a:pPr algn="ctr" defTabSz="5177536">
                  <a:lnSpc>
                    <a:spcPct val="90000"/>
                  </a:lnSpc>
                  <a:spcAft>
                    <a:spcPct val="35000"/>
                  </a:spcAft>
                </a:pPr>
                <a:endParaRPr lang="fr-FR" sz="11600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29" name="Ellipse 28"/>
            <p:cNvSpPr/>
            <p:nvPr/>
          </p:nvSpPr>
          <p:spPr>
            <a:xfrm>
              <a:off x="7568048" y="1673210"/>
              <a:ext cx="415585" cy="727522"/>
            </a:xfrm>
            <a:prstGeom prst="ellipse">
              <a:avLst/>
            </a:prstGeom>
            <a:ln w="38100">
              <a:solidFill>
                <a:schemeClr val="bg1"/>
              </a:solidFill>
            </a:ln>
            <a:effectLst>
              <a:outerShdw blurRad="40000" dist="20000" sx="1000" sy="1000" rotWithShape="0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lIns="108000" tIns="0" rIns="0" bIns="0" anchor="ctr" anchorCtr="0"/>
            <a:lstStyle/>
            <a:p>
              <a:r>
                <a:rPr lang="ar-DZ" sz="4500" b="1" dirty="0" smtClean="0">
                  <a:solidFill>
                    <a:schemeClr val="bg2"/>
                  </a:solidFill>
                  <a:cs typeface="+mj-cs"/>
                </a:rPr>
                <a:t>2</a:t>
              </a:r>
              <a:endParaRPr lang="fr-FR" sz="3600" b="1" dirty="0">
                <a:solidFill>
                  <a:schemeClr val="bg2"/>
                </a:solidFill>
                <a:cs typeface="+mj-cs"/>
              </a:endParaRPr>
            </a:p>
          </p:txBody>
        </p:sp>
      </p:grpSp>
      <p:grpSp>
        <p:nvGrpSpPr>
          <p:cNvPr id="34" name="Groupe 78"/>
          <p:cNvGrpSpPr/>
          <p:nvPr/>
        </p:nvGrpSpPr>
        <p:grpSpPr>
          <a:xfrm flipH="1">
            <a:off x="769735" y="11042077"/>
            <a:ext cx="14563689" cy="1440016"/>
            <a:chOff x="1500166" y="1673210"/>
            <a:chExt cx="6483467" cy="727532"/>
          </a:xfrm>
        </p:grpSpPr>
        <p:grpSp>
          <p:nvGrpSpPr>
            <p:cNvPr id="35" name="Groupe 9"/>
            <p:cNvGrpSpPr/>
            <p:nvPr/>
          </p:nvGrpSpPr>
          <p:grpSpPr>
            <a:xfrm>
              <a:off x="1500166" y="1680742"/>
              <a:ext cx="6273180" cy="720000"/>
              <a:chOff x="1500166" y="1680742"/>
              <a:chExt cx="6273180" cy="720000"/>
            </a:xfrm>
          </p:grpSpPr>
          <p:grpSp>
            <p:nvGrpSpPr>
              <p:cNvPr id="37" name="Groupe 81"/>
              <p:cNvGrpSpPr/>
              <p:nvPr/>
            </p:nvGrpSpPr>
            <p:grpSpPr>
              <a:xfrm rot="10800000">
                <a:off x="1500166" y="1680742"/>
                <a:ext cx="6273180" cy="720000"/>
                <a:chOff x="1253425" y="1467613"/>
                <a:chExt cx="4103688" cy="1128772"/>
              </a:xfr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</p:grpSpPr>
            <p:sp>
              <p:nvSpPr>
                <p:cNvPr id="39" name="Pentagone 38"/>
                <p:cNvSpPr/>
                <p:nvPr/>
              </p:nvSpPr>
              <p:spPr>
                <a:xfrm rot="10800000">
                  <a:off x="1253425" y="1467613"/>
                  <a:ext cx="4053841" cy="1128772"/>
                </a:xfrm>
                <a:prstGeom prst="homePlate">
                  <a:avLst/>
                </a:prstGeom>
                <a:solidFill>
                  <a:srgbClr val="009999"/>
                </a:solidFill>
                <a:ln w="28575"/>
                <a:sp3d contourW="19050" prstMaterial="metal">
                  <a:bevelT w="88900" h="203200"/>
                  <a:bevelB w="165100" h="254000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0" name="Pentagone 4"/>
                <p:cNvSpPr/>
                <p:nvPr/>
              </p:nvSpPr>
              <p:spPr>
                <a:xfrm rot="21600000">
                  <a:off x="1585468" y="1467613"/>
                  <a:ext cx="3771645" cy="1128772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497757" tIns="198120" rIns="369824" bIns="198120" numCol="1" spcCol="1270" anchor="ctr" anchorCtr="0">
                  <a:noAutofit/>
                </a:bodyPr>
                <a:lstStyle/>
                <a:p>
                  <a:pPr algn="ctr" defTabSz="5177536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fr-FR" sz="11600" dirty="0">
                    <a:solidFill>
                      <a:schemeClr val="bg2"/>
                    </a:solidFill>
                  </a:endParaRPr>
                </a:p>
              </p:txBody>
            </p:sp>
          </p:grpSp>
          <p:sp>
            <p:nvSpPr>
              <p:cNvPr id="38" name="Rectangle 1"/>
              <p:cNvSpPr>
                <a:spLocks noChangeArrowheads="1"/>
              </p:cNvSpPr>
              <p:nvPr/>
            </p:nvSpPr>
            <p:spPr bwMode="auto">
              <a:xfrm>
                <a:off x="1661075" y="1916376"/>
                <a:ext cx="5835717" cy="2539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4000" b="1" dirty="0" smtClean="0">
                    <a:solidFill>
                      <a:schemeClr val="bg2"/>
                    </a:solidFill>
                    <a:latin typeface="Times New Roman" pitchFamily="18" charset="0"/>
                    <a:cs typeface="Times New Roman" pitchFamily="18" charset="0"/>
                  </a:rPr>
                  <a:t>……………………………................…………………… ?</a:t>
                </a:r>
                <a:endParaRPr lang="fr-FR" sz="4000" b="1" dirty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6" name="Ellipse 35"/>
            <p:cNvSpPr/>
            <p:nvPr/>
          </p:nvSpPr>
          <p:spPr>
            <a:xfrm>
              <a:off x="7568048" y="1673210"/>
              <a:ext cx="415585" cy="727522"/>
            </a:xfrm>
            <a:prstGeom prst="ellipse">
              <a:avLst/>
            </a:prstGeom>
            <a:ln w="38100">
              <a:solidFill>
                <a:schemeClr val="bg1"/>
              </a:solidFill>
            </a:ln>
            <a:effectLst>
              <a:outerShdw blurRad="40000" dist="20000" sx="1000" sy="1000" rotWithShape="0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lIns="108000" tIns="0" rIns="0" bIns="0" anchor="ctr" anchorCtr="0"/>
            <a:lstStyle/>
            <a:p>
              <a:r>
                <a:rPr lang="ar-DZ" sz="4500" b="1" dirty="0" smtClean="0">
                  <a:solidFill>
                    <a:schemeClr val="bg2"/>
                  </a:solidFill>
                  <a:cs typeface="+mj-cs"/>
                </a:rPr>
                <a:t>3</a:t>
              </a:r>
              <a:endParaRPr lang="fr-FR" sz="3600" b="1" dirty="0">
                <a:solidFill>
                  <a:schemeClr val="bg2"/>
                </a:solidFill>
                <a:cs typeface="+mj-cs"/>
              </a:endParaRPr>
            </a:p>
          </p:txBody>
        </p:sp>
      </p:grpSp>
      <p:sp>
        <p:nvSpPr>
          <p:cNvPr id="41" name="ZoneTexte 40"/>
          <p:cNvSpPr txBox="1"/>
          <p:nvPr/>
        </p:nvSpPr>
        <p:spPr>
          <a:xfrm>
            <a:off x="2000197" y="7571336"/>
            <a:ext cx="8501548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000" b="1" i="0" u="none" strike="noStrike" cap="none" spc="0" normalizeH="0" baseline="54545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Noto Sans"/>
              </a:rPr>
              <a:t>………………………………………………………….?</a:t>
            </a:r>
            <a:endParaRPr kumimoji="0" lang="fr-FR" sz="4000" b="1" i="0" u="none" strike="noStrike" cap="none" spc="0" normalizeH="0" baseline="54545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Noto Sans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2000197" y="9753825"/>
            <a:ext cx="8501548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000" b="1" i="0" u="none" strike="noStrike" cap="none" spc="0" normalizeH="0" baseline="54545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Noto Sans"/>
              </a:rPr>
              <a:t>……………………………………………………………?</a:t>
            </a:r>
            <a:br>
              <a:rPr kumimoji="0" lang="fr-FR" sz="4000" b="1" i="0" u="none" strike="noStrike" cap="none" spc="0" normalizeH="0" baseline="54545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Noto Sans"/>
              </a:rPr>
            </a:br>
            <a:endParaRPr kumimoji="0" lang="fr-FR" sz="4000" b="1" i="0" u="none" strike="noStrike" cap="none" spc="0" normalizeH="0" baseline="54545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Noto Sans"/>
            </a:endParaRPr>
          </a:p>
        </p:txBody>
      </p:sp>
      <p:pic>
        <p:nvPicPr>
          <p:cNvPr id="18434" name="Picture 2" descr="G:\Séminaires\Séminaires OUDAI\ESM\LOLF\question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600218" y="3450173"/>
            <a:ext cx="2024358" cy="22024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3930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Shape 130"/>
          <p:cNvSpPr>
            <a:spLocks noChangeArrowheads="1"/>
          </p:cNvSpPr>
          <p:nvPr/>
        </p:nvSpPr>
        <p:spPr bwMode="auto">
          <a:xfrm>
            <a:off x="461752" y="86861"/>
            <a:ext cx="17259300" cy="12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7037050">
              <a:lnSpc>
                <a:spcPct val="200000"/>
              </a:lnSpc>
              <a:defRPr/>
            </a:pPr>
            <a:r>
              <a:rPr lang="fr-FR" altLang="en-US" sz="4400" b="1" baseline="0" dirty="0" smtClean="0">
                <a:solidFill>
                  <a:srgbClr val="00882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en-US" sz="4400" b="1" baseline="0" dirty="0">
              <a:solidFill>
                <a:srgbClr val="00882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860397" y="346358"/>
            <a:ext cx="11936256" cy="1524011"/>
          </a:xfrm>
          <a:prstGeom prst="roundRect">
            <a:avLst>
              <a:gd name="adj" fmla="val 50000"/>
            </a:avLst>
          </a:prstGeom>
          <a:solidFill>
            <a:srgbClr val="7DC8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84048" algn="ctr"/>
            <a:endParaRPr lang="fr-FR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84048" algn="ctr"/>
            <a:r>
              <a:rPr lang="fr-FR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Hypothèses de recherche</a:t>
            </a:r>
            <a:endParaRPr lang="fr-FR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049672" y="1870369"/>
            <a:ext cx="3124270" cy="2958421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80AC0168-D5D2-4930-BB0F-9F18B86DDBFE}"/>
              </a:ext>
            </a:extLst>
          </p:cNvPr>
          <p:cNvGrpSpPr/>
          <p:nvPr/>
        </p:nvGrpSpPr>
        <p:grpSpPr>
          <a:xfrm>
            <a:off x="1547663" y="3629891"/>
            <a:ext cx="1537829" cy="1788585"/>
            <a:chOff x="683568" y="1601556"/>
            <a:chExt cx="936104" cy="1179372"/>
          </a:xfrm>
        </p:grpSpPr>
        <p:sp>
          <p:nvSpPr>
            <p:cNvPr id="29" name="Flèche : chevron 6">
              <a:extLst>
                <a:ext uri="{FF2B5EF4-FFF2-40B4-BE49-F238E27FC236}">
                  <a16:creationId xmlns:a16="http://schemas.microsoft.com/office/drawing/2014/main" id="{4ACBBFF9-B5DB-42E2-8BFE-887D6B01E0AE}"/>
                </a:ext>
              </a:extLst>
            </p:cNvPr>
            <p:cNvSpPr/>
            <p:nvPr/>
          </p:nvSpPr>
          <p:spPr>
            <a:xfrm rot="5400000">
              <a:off x="561934" y="1723190"/>
              <a:ext cx="1179372" cy="936104"/>
            </a:xfrm>
            <a:custGeom>
              <a:avLst/>
              <a:gdLst>
                <a:gd name="connsiteX0" fmla="*/ 0 w 1728192"/>
                <a:gd name="connsiteY0" fmla="*/ 0 h 936104"/>
                <a:gd name="connsiteX1" fmla="*/ 1260140 w 1728192"/>
                <a:gd name="connsiteY1" fmla="*/ 0 h 936104"/>
                <a:gd name="connsiteX2" fmla="*/ 1728192 w 1728192"/>
                <a:gd name="connsiteY2" fmla="*/ 468052 h 936104"/>
                <a:gd name="connsiteX3" fmla="*/ 1260140 w 1728192"/>
                <a:gd name="connsiteY3" fmla="*/ 936104 h 936104"/>
                <a:gd name="connsiteX4" fmla="*/ 0 w 1728192"/>
                <a:gd name="connsiteY4" fmla="*/ 936104 h 936104"/>
                <a:gd name="connsiteX5" fmla="*/ 468052 w 1728192"/>
                <a:gd name="connsiteY5" fmla="*/ 468052 h 936104"/>
                <a:gd name="connsiteX6" fmla="*/ 0 w 1728192"/>
                <a:gd name="connsiteY6" fmla="*/ 0 h 936104"/>
                <a:gd name="connsiteX0" fmla="*/ 0 w 1728192"/>
                <a:gd name="connsiteY0" fmla="*/ 0 h 936104"/>
                <a:gd name="connsiteX1" fmla="*/ 1260140 w 1728192"/>
                <a:gd name="connsiteY1" fmla="*/ 0 h 936104"/>
                <a:gd name="connsiteX2" fmla="*/ 1728192 w 1728192"/>
                <a:gd name="connsiteY2" fmla="*/ 468052 h 936104"/>
                <a:gd name="connsiteX3" fmla="*/ 1260140 w 1728192"/>
                <a:gd name="connsiteY3" fmla="*/ 936104 h 936104"/>
                <a:gd name="connsiteX4" fmla="*/ 0 w 1728192"/>
                <a:gd name="connsiteY4" fmla="*/ 936104 h 936104"/>
                <a:gd name="connsiteX5" fmla="*/ 348782 w 1728192"/>
                <a:gd name="connsiteY5" fmla="*/ 468052 h 936104"/>
                <a:gd name="connsiteX6" fmla="*/ 0 w 1728192"/>
                <a:gd name="connsiteY6" fmla="*/ 0 h 93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8192" h="936104">
                  <a:moveTo>
                    <a:pt x="0" y="0"/>
                  </a:moveTo>
                  <a:lnTo>
                    <a:pt x="1260140" y="0"/>
                  </a:lnTo>
                  <a:lnTo>
                    <a:pt x="1728192" y="468052"/>
                  </a:lnTo>
                  <a:lnTo>
                    <a:pt x="1260140" y="936104"/>
                  </a:lnTo>
                  <a:lnTo>
                    <a:pt x="0" y="936104"/>
                  </a:lnTo>
                  <a:lnTo>
                    <a:pt x="348782" y="46805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" rtlCol="0" anchor="ctr"/>
            <a:lstStyle/>
            <a:p>
              <a:pPr algn="ctr"/>
              <a:endParaRPr lang="fr-FR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950E038C-B0DF-411A-B55B-9D64C6255BD8}"/>
                </a:ext>
              </a:extLst>
            </p:cNvPr>
            <p:cNvSpPr txBox="1"/>
            <p:nvPr/>
          </p:nvSpPr>
          <p:spPr>
            <a:xfrm>
              <a:off x="899592" y="2051556"/>
              <a:ext cx="648072" cy="358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H1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80AC0168-D5D2-4930-BB0F-9F18B86DDBFE}"/>
              </a:ext>
            </a:extLst>
          </p:cNvPr>
          <p:cNvGrpSpPr/>
          <p:nvPr/>
        </p:nvGrpSpPr>
        <p:grpSpPr>
          <a:xfrm>
            <a:off x="1581769" y="6122360"/>
            <a:ext cx="1537829" cy="1788585"/>
            <a:chOff x="683568" y="1601556"/>
            <a:chExt cx="936104" cy="1179372"/>
          </a:xfrm>
        </p:grpSpPr>
        <p:sp>
          <p:nvSpPr>
            <p:cNvPr id="32" name="Flèche : chevron 6">
              <a:extLst>
                <a:ext uri="{FF2B5EF4-FFF2-40B4-BE49-F238E27FC236}">
                  <a16:creationId xmlns:a16="http://schemas.microsoft.com/office/drawing/2014/main" id="{4ACBBFF9-B5DB-42E2-8BFE-887D6B01E0AE}"/>
                </a:ext>
              </a:extLst>
            </p:cNvPr>
            <p:cNvSpPr/>
            <p:nvPr/>
          </p:nvSpPr>
          <p:spPr>
            <a:xfrm rot="5400000">
              <a:off x="561934" y="1723190"/>
              <a:ext cx="1179372" cy="936104"/>
            </a:xfrm>
            <a:custGeom>
              <a:avLst/>
              <a:gdLst>
                <a:gd name="connsiteX0" fmla="*/ 0 w 1728192"/>
                <a:gd name="connsiteY0" fmla="*/ 0 h 936104"/>
                <a:gd name="connsiteX1" fmla="*/ 1260140 w 1728192"/>
                <a:gd name="connsiteY1" fmla="*/ 0 h 936104"/>
                <a:gd name="connsiteX2" fmla="*/ 1728192 w 1728192"/>
                <a:gd name="connsiteY2" fmla="*/ 468052 h 936104"/>
                <a:gd name="connsiteX3" fmla="*/ 1260140 w 1728192"/>
                <a:gd name="connsiteY3" fmla="*/ 936104 h 936104"/>
                <a:gd name="connsiteX4" fmla="*/ 0 w 1728192"/>
                <a:gd name="connsiteY4" fmla="*/ 936104 h 936104"/>
                <a:gd name="connsiteX5" fmla="*/ 468052 w 1728192"/>
                <a:gd name="connsiteY5" fmla="*/ 468052 h 936104"/>
                <a:gd name="connsiteX6" fmla="*/ 0 w 1728192"/>
                <a:gd name="connsiteY6" fmla="*/ 0 h 936104"/>
                <a:gd name="connsiteX0" fmla="*/ 0 w 1728192"/>
                <a:gd name="connsiteY0" fmla="*/ 0 h 936104"/>
                <a:gd name="connsiteX1" fmla="*/ 1260140 w 1728192"/>
                <a:gd name="connsiteY1" fmla="*/ 0 h 936104"/>
                <a:gd name="connsiteX2" fmla="*/ 1728192 w 1728192"/>
                <a:gd name="connsiteY2" fmla="*/ 468052 h 936104"/>
                <a:gd name="connsiteX3" fmla="*/ 1260140 w 1728192"/>
                <a:gd name="connsiteY3" fmla="*/ 936104 h 936104"/>
                <a:gd name="connsiteX4" fmla="*/ 0 w 1728192"/>
                <a:gd name="connsiteY4" fmla="*/ 936104 h 936104"/>
                <a:gd name="connsiteX5" fmla="*/ 348782 w 1728192"/>
                <a:gd name="connsiteY5" fmla="*/ 468052 h 936104"/>
                <a:gd name="connsiteX6" fmla="*/ 0 w 1728192"/>
                <a:gd name="connsiteY6" fmla="*/ 0 h 93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8192" h="936104">
                  <a:moveTo>
                    <a:pt x="0" y="0"/>
                  </a:moveTo>
                  <a:lnTo>
                    <a:pt x="1260140" y="0"/>
                  </a:lnTo>
                  <a:lnTo>
                    <a:pt x="1728192" y="468052"/>
                  </a:lnTo>
                  <a:lnTo>
                    <a:pt x="1260140" y="936104"/>
                  </a:lnTo>
                  <a:lnTo>
                    <a:pt x="0" y="936104"/>
                  </a:lnTo>
                  <a:lnTo>
                    <a:pt x="348782" y="46805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" rtlCol="0" anchor="ctr"/>
            <a:lstStyle/>
            <a:p>
              <a:pPr algn="ctr"/>
              <a:endParaRPr lang="fr-FR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950E038C-B0DF-411A-B55B-9D64C6255BD8}"/>
                </a:ext>
              </a:extLst>
            </p:cNvPr>
            <p:cNvSpPr txBox="1"/>
            <p:nvPr/>
          </p:nvSpPr>
          <p:spPr>
            <a:xfrm>
              <a:off x="899592" y="2051556"/>
              <a:ext cx="648072" cy="358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H2</a:t>
              </a:r>
              <a:endParaRPr lang="fr-FR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80AC0168-D5D2-4930-BB0F-9F18B86DDBFE}"/>
              </a:ext>
            </a:extLst>
          </p:cNvPr>
          <p:cNvGrpSpPr/>
          <p:nvPr/>
        </p:nvGrpSpPr>
        <p:grpSpPr>
          <a:xfrm>
            <a:off x="1700063" y="8519197"/>
            <a:ext cx="1537829" cy="1788585"/>
            <a:chOff x="683568" y="1601556"/>
            <a:chExt cx="936104" cy="1179372"/>
          </a:xfrm>
        </p:grpSpPr>
        <p:sp>
          <p:nvSpPr>
            <p:cNvPr id="35" name="Flèche : chevron 6">
              <a:extLst>
                <a:ext uri="{FF2B5EF4-FFF2-40B4-BE49-F238E27FC236}">
                  <a16:creationId xmlns:a16="http://schemas.microsoft.com/office/drawing/2014/main" id="{4ACBBFF9-B5DB-42E2-8BFE-887D6B01E0AE}"/>
                </a:ext>
              </a:extLst>
            </p:cNvPr>
            <p:cNvSpPr/>
            <p:nvPr/>
          </p:nvSpPr>
          <p:spPr>
            <a:xfrm rot="5400000">
              <a:off x="561934" y="1723190"/>
              <a:ext cx="1179372" cy="936104"/>
            </a:xfrm>
            <a:custGeom>
              <a:avLst/>
              <a:gdLst>
                <a:gd name="connsiteX0" fmla="*/ 0 w 1728192"/>
                <a:gd name="connsiteY0" fmla="*/ 0 h 936104"/>
                <a:gd name="connsiteX1" fmla="*/ 1260140 w 1728192"/>
                <a:gd name="connsiteY1" fmla="*/ 0 h 936104"/>
                <a:gd name="connsiteX2" fmla="*/ 1728192 w 1728192"/>
                <a:gd name="connsiteY2" fmla="*/ 468052 h 936104"/>
                <a:gd name="connsiteX3" fmla="*/ 1260140 w 1728192"/>
                <a:gd name="connsiteY3" fmla="*/ 936104 h 936104"/>
                <a:gd name="connsiteX4" fmla="*/ 0 w 1728192"/>
                <a:gd name="connsiteY4" fmla="*/ 936104 h 936104"/>
                <a:gd name="connsiteX5" fmla="*/ 468052 w 1728192"/>
                <a:gd name="connsiteY5" fmla="*/ 468052 h 936104"/>
                <a:gd name="connsiteX6" fmla="*/ 0 w 1728192"/>
                <a:gd name="connsiteY6" fmla="*/ 0 h 936104"/>
                <a:gd name="connsiteX0" fmla="*/ 0 w 1728192"/>
                <a:gd name="connsiteY0" fmla="*/ 0 h 936104"/>
                <a:gd name="connsiteX1" fmla="*/ 1260140 w 1728192"/>
                <a:gd name="connsiteY1" fmla="*/ 0 h 936104"/>
                <a:gd name="connsiteX2" fmla="*/ 1728192 w 1728192"/>
                <a:gd name="connsiteY2" fmla="*/ 468052 h 936104"/>
                <a:gd name="connsiteX3" fmla="*/ 1260140 w 1728192"/>
                <a:gd name="connsiteY3" fmla="*/ 936104 h 936104"/>
                <a:gd name="connsiteX4" fmla="*/ 0 w 1728192"/>
                <a:gd name="connsiteY4" fmla="*/ 936104 h 936104"/>
                <a:gd name="connsiteX5" fmla="*/ 348782 w 1728192"/>
                <a:gd name="connsiteY5" fmla="*/ 468052 h 936104"/>
                <a:gd name="connsiteX6" fmla="*/ 0 w 1728192"/>
                <a:gd name="connsiteY6" fmla="*/ 0 h 93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8192" h="936104">
                  <a:moveTo>
                    <a:pt x="0" y="0"/>
                  </a:moveTo>
                  <a:lnTo>
                    <a:pt x="1260140" y="0"/>
                  </a:lnTo>
                  <a:lnTo>
                    <a:pt x="1728192" y="468052"/>
                  </a:lnTo>
                  <a:lnTo>
                    <a:pt x="1260140" y="936104"/>
                  </a:lnTo>
                  <a:lnTo>
                    <a:pt x="0" y="936104"/>
                  </a:lnTo>
                  <a:lnTo>
                    <a:pt x="348782" y="46805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" rtlCol="0" anchor="ctr"/>
            <a:lstStyle/>
            <a:p>
              <a:pPr algn="ctr"/>
              <a:endParaRPr lang="fr-FR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950E038C-B0DF-411A-B55B-9D64C6255BD8}"/>
                </a:ext>
              </a:extLst>
            </p:cNvPr>
            <p:cNvSpPr txBox="1"/>
            <p:nvPr/>
          </p:nvSpPr>
          <p:spPr>
            <a:xfrm>
              <a:off x="899592" y="2051556"/>
              <a:ext cx="648072" cy="358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H3</a:t>
              </a:r>
              <a:endParaRPr lang="fr-FR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3210183" y="3522382"/>
            <a:ext cx="11677055" cy="1579920"/>
          </a:xfrm>
          <a:prstGeom prst="rect">
            <a:avLst/>
          </a:prstGeom>
          <a:blipFill rotWithShape="1">
            <a:blip r:embed="rId7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3200" baseline="0" dirty="0" smtClea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37892" y="6122360"/>
            <a:ext cx="11677055" cy="1579920"/>
          </a:xfrm>
          <a:prstGeom prst="rect">
            <a:avLst/>
          </a:prstGeom>
          <a:blipFill rotWithShape="1">
            <a:blip r:embed="rId7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3200" baseline="0" dirty="0" smtClea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372617" y="8519197"/>
            <a:ext cx="11677055" cy="1579920"/>
          </a:xfrm>
          <a:prstGeom prst="rect">
            <a:avLst/>
          </a:prstGeom>
          <a:blipFill rotWithShape="1">
            <a:blip r:embed="rId7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3200" baseline="0" dirty="0" smtClea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83930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Shape 130"/>
          <p:cNvSpPr>
            <a:spLocks noChangeArrowheads="1"/>
          </p:cNvSpPr>
          <p:nvPr/>
        </p:nvSpPr>
        <p:spPr bwMode="auto">
          <a:xfrm>
            <a:off x="461752" y="86861"/>
            <a:ext cx="17259300" cy="12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7037050">
              <a:lnSpc>
                <a:spcPct val="200000"/>
              </a:lnSpc>
              <a:defRPr/>
            </a:pPr>
            <a:r>
              <a:rPr lang="fr-FR" altLang="en-US" sz="4400" b="1" baseline="0" dirty="0" smtClean="0">
                <a:solidFill>
                  <a:srgbClr val="00882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en-US" sz="4400" b="1" baseline="0" dirty="0">
              <a:solidFill>
                <a:srgbClr val="00882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860397" y="346358"/>
            <a:ext cx="11936256" cy="1524011"/>
          </a:xfrm>
          <a:prstGeom prst="roundRect">
            <a:avLst>
              <a:gd name="adj" fmla="val 50000"/>
            </a:avLst>
          </a:prstGeom>
          <a:solidFill>
            <a:srgbClr val="7DC8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Méthodologie de recherche</a:t>
            </a:r>
            <a:endParaRPr lang="fr-FR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 3"/>
          <p:cNvSpPr/>
          <p:nvPr/>
        </p:nvSpPr>
        <p:spPr>
          <a:xfrm rot="12870272" flipH="1">
            <a:off x="-1571012" y="4657250"/>
            <a:ext cx="6515954" cy="8316813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7DC85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z="-190500"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Ellipse 10"/>
          <p:cNvSpPr/>
          <p:nvPr/>
        </p:nvSpPr>
        <p:spPr>
          <a:xfrm flipH="1">
            <a:off x="665333" y="5190048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Ellipse 11"/>
          <p:cNvSpPr/>
          <p:nvPr/>
        </p:nvSpPr>
        <p:spPr>
          <a:xfrm flipH="1">
            <a:off x="571441" y="7620007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Ellipse 12"/>
          <p:cNvSpPr/>
          <p:nvPr/>
        </p:nvSpPr>
        <p:spPr>
          <a:xfrm flipH="1">
            <a:off x="1000068" y="9906022"/>
            <a:ext cx="713236" cy="950981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Légende encadrée avec une bordure 2 13"/>
          <p:cNvSpPr/>
          <p:nvPr/>
        </p:nvSpPr>
        <p:spPr>
          <a:xfrm flipH="1">
            <a:off x="4143340" y="3238475"/>
            <a:ext cx="11678551" cy="1555198"/>
          </a:xfrm>
          <a:prstGeom prst="accentBorderCallout2">
            <a:avLst>
              <a:gd name="adj1" fmla="val 25241"/>
              <a:gd name="adj2" fmla="val 102570"/>
              <a:gd name="adj3" fmla="val 28580"/>
              <a:gd name="adj4" fmla="val 113722"/>
              <a:gd name="adj5" fmla="val 128092"/>
              <a:gd name="adj6" fmla="val 128729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161280" tIns="403200" rIns="161280" bIns="161280" rtlCol="0" anchor="ctr"/>
          <a:lstStyle/>
          <a:p>
            <a:pPr marL="394717" indent="-39471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  <a:endParaRPr lang="fr-FR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Légende encadrée avec une bordure 2 14"/>
          <p:cNvSpPr/>
          <p:nvPr/>
        </p:nvSpPr>
        <p:spPr>
          <a:xfrm flipH="1">
            <a:off x="4143339" y="6095995"/>
            <a:ext cx="11678551" cy="1524012"/>
          </a:xfrm>
          <a:prstGeom prst="accentBorderCallout2">
            <a:avLst>
              <a:gd name="adj1" fmla="val 25241"/>
              <a:gd name="adj2" fmla="val 102570"/>
              <a:gd name="adj3" fmla="val 26621"/>
              <a:gd name="adj4" fmla="val 114769"/>
              <a:gd name="adj5" fmla="val 102006"/>
              <a:gd name="adj6" fmla="val 128355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0640" tIns="161280" rIns="8064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sp>
        <p:nvSpPr>
          <p:cNvPr id="16" name="Légende encadrée avec une bordure 2 15"/>
          <p:cNvSpPr/>
          <p:nvPr/>
        </p:nvSpPr>
        <p:spPr>
          <a:xfrm flipH="1">
            <a:off x="4286214" y="8953515"/>
            <a:ext cx="11535675" cy="1548230"/>
          </a:xfrm>
          <a:prstGeom prst="accentBorderCallout2">
            <a:avLst>
              <a:gd name="adj1" fmla="val 16282"/>
              <a:gd name="adj2" fmla="val 102570"/>
              <a:gd name="adj3" fmla="val 17381"/>
              <a:gd name="adj4" fmla="val 112614"/>
              <a:gd name="adj5" fmla="val 74800"/>
              <a:gd name="adj6" fmla="val 123448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1280" tIns="161280" rIns="16128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pic>
        <p:nvPicPr>
          <p:cNvPr id="17" name="Espace réservé du contenu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889" y="3238475"/>
            <a:ext cx="1899163" cy="1555198"/>
          </a:xfrm>
          <a:prstGeom prst="rect">
            <a:avLst/>
          </a:prstGeom>
          <a:scene3d>
            <a:camera prst="orthographicFront">
              <a:rot lat="0" lon="20099993" rev="0"/>
            </a:camera>
            <a:lightRig rig="threePt" dir="t"/>
          </a:scene3d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10133"/>
          <a:stretch/>
        </p:blipFill>
        <p:spPr>
          <a:xfrm>
            <a:off x="15833423" y="8953515"/>
            <a:ext cx="1791154" cy="1636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Image associé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821889" y="6095995"/>
            <a:ext cx="1899163" cy="1524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>
              <a:rot lat="1215264" lon="2261369" rev="898439"/>
            </a:camera>
            <a:lightRig rig="threePt" dir="t"/>
          </a:scene3d>
        </p:spPr>
      </p:pic>
      <p:pic>
        <p:nvPicPr>
          <p:cNvPr id="22530" name="Picture 2" descr="G:\Séminaires\Séminaires OUDAI\ESM\LOLF\image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5772" y="1857316"/>
            <a:ext cx="2714625" cy="1685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3930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Shape 130"/>
          <p:cNvSpPr>
            <a:spLocks noChangeArrowheads="1"/>
          </p:cNvSpPr>
          <p:nvPr/>
        </p:nvSpPr>
        <p:spPr bwMode="auto">
          <a:xfrm>
            <a:off x="461752" y="86861"/>
            <a:ext cx="17259300" cy="12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7037050">
              <a:lnSpc>
                <a:spcPct val="200000"/>
              </a:lnSpc>
              <a:defRPr/>
            </a:pPr>
            <a:r>
              <a:rPr lang="fr-FR" altLang="en-US" sz="4400" b="1" baseline="0" dirty="0" smtClean="0">
                <a:solidFill>
                  <a:srgbClr val="00882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en-US" sz="4400" b="1" baseline="0" dirty="0">
              <a:solidFill>
                <a:srgbClr val="00882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860397" y="346358"/>
            <a:ext cx="11936256" cy="1524011"/>
          </a:xfrm>
          <a:prstGeom prst="roundRect">
            <a:avLst>
              <a:gd name="adj" fmla="val 50000"/>
            </a:avLst>
          </a:prstGeom>
          <a:solidFill>
            <a:srgbClr val="7DC8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84048" algn="ctr"/>
            <a:endParaRPr lang="fr-FR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84048" algn="ctr"/>
            <a:r>
              <a:rPr lang="fr-FR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Plan de recherche</a:t>
            </a:r>
            <a:endParaRPr lang="fr-FR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8972525" y="13081000"/>
            <a:ext cx="333425" cy="344966"/>
          </a:xfrm>
          <a:prstGeom prst="rect">
            <a:avLst/>
          </a:prstGeom>
        </p:spPr>
        <p:txBody>
          <a:bodyPr/>
          <a:lstStyle/>
          <a:p>
            <a:r>
              <a:rPr lang="fr-FR" altLang="ja-JP" dirty="0" smtClean="0"/>
              <a:t>11</a:t>
            </a:r>
            <a:endParaRPr lang="ja-JP" altLang="en-US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" y="2704315"/>
            <a:ext cx="2732355" cy="281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30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Shape 130"/>
          <p:cNvSpPr>
            <a:spLocks noChangeArrowheads="1"/>
          </p:cNvSpPr>
          <p:nvPr/>
        </p:nvSpPr>
        <p:spPr bwMode="auto">
          <a:xfrm>
            <a:off x="461752" y="86861"/>
            <a:ext cx="17259300" cy="12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7037050">
              <a:lnSpc>
                <a:spcPct val="200000"/>
              </a:lnSpc>
              <a:defRPr/>
            </a:pPr>
            <a:r>
              <a:rPr lang="fr-FR" altLang="en-US" sz="4400" b="1" baseline="0" dirty="0" smtClean="0">
                <a:solidFill>
                  <a:srgbClr val="00882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en-US" sz="4400" b="1" baseline="0" dirty="0">
              <a:solidFill>
                <a:srgbClr val="00882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832688" y="346358"/>
            <a:ext cx="11936256" cy="1524011"/>
          </a:xfrm>
          <a:prstGeom prst="roundRect">
            <a:avLst>
              <a:gd name="adj" fmla="val 50000"/>
            </a:avLst>
          </a:prstGeom>
          <a:solidFill>
            <a:srgbClr val="7DC8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84048" algn="ctr"/>
            <a:endParaRPr lang="fr-FR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84048" algn="ctr"/>
            <a:r>
              <a:rPr lang="fr-FR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Chapitre I</a:t>
            </a:r>
            <a:endParaRPr lang="fr-FR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930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Custom 26">
      <a:dk1>
        <a:srgbClr val="FFFFFF"/>
      </a:dk1>
      <a:lt1>
        <a:srgbClr val="86939E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619B42"/>
      </a:hlink>
      <a:folHlink>
        <a:srgbClr val="FF00FF"/>
      </a:folHlink>
    </a:clrScheme>
    <a:fontScheme name="White">
      <a:majorFont>
        <a:latin typeface="Open Sans"/>
        <a:ea typeface="Open Sans"/>
        <a:cs typeface="Open Sans"/>
      </a:majorFont>
      <a:minorFont>
        <a:latin typeface="Noto Sans"/>
        <a:ea typeface="Noto Sans"/>
        <a:cs typeface="Noto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54545">
            <a:ln>
              <a:noFill/>
            </a:ln>
            <a:solidFill>
              <a:srgbClr val="86939E"/>
            </a:solidFill>
            <a:effectLst/>
            <a:uFillTx/>
            <a:latin typeface="+mn-lt"/>
            <a:ea typeface="+mn-ea"/>
            <a:cs typeface="+mn-cs"/>
            <a:sym typeface="Noto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Open Sans"/>
        <a:ea typeface="Open Sans"/>
        <a:cs typeface="Open Sans"/>
      </a:majorFont>
      <a:minorFont>
        <a:latin typeface="Noto Sans"/>
        <a:ea typeface="Noto Sans"/>
        <a:cs typeface="Noto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54545">
            <a:ln>
              <a:noFill/>
            </a:ln>
            <a:solidFill>
              <a:srgbClr val="86939E"/>
            </a:solidFill>
            <a:effectLst/>
            <a:uFillTx/>
            <a:latin typeface="+mn-lt"/>
            <a:ea typeface="+mn-ea"/>
            <a:cs typeface="+mn-cs"/>
            <a:sym typeface="Noto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15921</TotalTime>
  <Words>125</Words>
  <Application>Microsoft Office PowerPoint</Application>
  <PresentationFormat>Custom</PresentationFormat>
  <Paragraphs>92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Helvetica Light</vt:lpstr>
      <vt:lpstr>Helvetica Neue</vt:lpstr>
      <vt:lpstr>Noto Sans</vt:lpstr>
      <vt:lpstr>Open Sans</vt:lpstr>
      <vt:lpstr>Open Sans Semibold</vt:lpstr>
      <vt:lpstr>Times New Roman</vt:lpstr>
      <vt:lpstr>Wingdings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OUDAI Moussa</dc:creator>
  <cp:lastModifiedBy>IEDF-Scolarite</cp:lastModifiedBy>
  <cp:revision>544</cp:revision>
  <cp:lastPrinted>2020-12-21T15:55:44Z</cp:lastPrinted>
  <dcterms:modified xsi:type="dcterms:W3CDTF">2025-03-13T13:33:06Z</dcterms:modified>
</cp:coreProperties>
</file>